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11095" y="-68366"/>
            <a:ext cx="12303019" cy="6927892"/>
            <a:chOff x="-840" y="0"/>
            <a:chExt cx="12193604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-840" y="0"/>
              <a:ext cx="12192840" cy="6858000"/>
              <a:chOff x="-840" y="0"/>
              <a:chExt cx="12192840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40" y="0"/>
                <a:ext cx="12192840" cy="6858000"/>
              </a:xfrm>
              <a:prstGeom prst="rect">
                <a:avLst/>
              </a:prstGeom>
              <a:effectLst>
                <a:reflection endPos="0" dist="50800" dir="5400000" sy="-100000" algn="bl" rotWithShape="0"/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1804" y="2294452"/>
                <a:ext cx="3202687" cy="562973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1123" y="3478"/>
              <a:ext cx="1761641" cy="9576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245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-107996"/>
            <a:ext cx="12306300" cy="6965996"/>
            <a:chOff x="-150654" y="-367151"/>
            <a:chExt cx="12354222" cy="724420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654" y="-254842"/>
              <a:ext cx="12250189" cy="713189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049" y="-367151"/>
              <a:ext cx="1734519" cy="965888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85800" y="5966734"/>
            <a:ext cx="4248000" cy="16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tIns="10800" bIns="0" rtlCol="0">
            <a:spAutoFit/>
          </a:bodyPr>
          <a:lstStyle/>
          <a:p>
            <a:r>
              <a:rPr lang="en-GB" sz="10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sym typeface="Wingdings" panose="05000000000000000000" pitchFamily="2" charset="2"/>
              </a:rPr>
              <a:t> ATMOS 2021 - ESA ATMOSPHERIC SCIENCE CONFERENCE</a:t>
            </a:r>
            <a:endParaRPr lang="en-GB" sz="1000" b="1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0756C-33DC-45D1-8CE9-A603DFA7D1E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FE10E-A1C0-4FD9-B2B3-2739E751F516}" type="datetimeFigureOut">
              <a:rPr lang="en-GB" smtClean="0"/>
              <a:pPr/>
              <a:t>15/11/2021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28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6728"/>
            <a:ext cx="12204000" cy="1011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800" y="5966734"/>
            <a:ext cx="4248000" cy="16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tIns="10800" bIns="0" rtlCol="0">
            <a:spAutoFit/>
          </a:bodyPr>
          <a:lstStyle/>
          <a:p>
            <a:r>
              <a:rPr lang="en-GB" sz="10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sym typeface="Wingdings" panose="05000000000000000000" pitchFamily="2" charset="2"/>
              </a:rPr>
              <a:t> ATMOS 2021 - ESA ATMOSPHERIC SCIENCE CONFERENCE</a:t>
            </a:r>
            <a:endParaRPr lang="en-GB" sz="1000" b="1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FE10E-A1C0-4FD9-B2B3-2739E751F516}" type="datetimeFigureOut">
              <a:rPr lang="en-GB" smtClean="0"/>
              <a:pPr/>
              <a:t>15/11/2021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0756C-33DC-45D1-8CE9-A603DFA7D1E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5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FE10E-A1C0-4FD9-B2B3-2739E751F516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756C-33DC-45D1-8CE9-A603DFA7D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79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5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 txBox="1">
            <a:spLocks/>
          </p:cNvSpPr>
          <p:nvPr/>
        </p:nvSpPr>
        <p:spPr bwMode="auto">
          <a:xfrm>
            <a:off x="9365005" y="5091757"/>
            <a:ext cx="2601708" cy="131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AE9C"/>
              </a:buClr>
              <a:buSzTx/>
              <a:buFont typeface="Verdana" charset="0"/>
              <a:buNone/>
              <a:tabLst/>
              <a:defRPr/>
            </a:pPr>
            <a:r>
              <a:rPr lang="en-GB" sz="1800" kern="0" dirty="0">
                <a:solidFill>
                  <a:srgbClr val="FEFFFF"/>
                </a:solidFill>
              </a:rPr>
              <a:t>Iqbal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,</a:t>
            </a:r>
            <a:r>
              <a:rPr kumimoji="0" lang="en-GB" sz="1800" b="0" i="0" u="none" strike="noStrike" kern="0" cap="none" spc="0" normalizeH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 Munawar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AE9C"/>
              </a:buClr>
              <a:buSzTx/>
              <a:buFont typeface="Verdana" charset="0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Pakistan</a:t>
            </a:r>
          </a:p>
          <a:p>
            <a:pPr marL="342900" marR="0" lvl="0" indent="-342900" algn="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AE9C"/>
              </a:buClr>
              <a:buSzTx/>
              <a:buFont typeface="Verdana" charset="0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25/11/2021</a:t>
            </a:r>
          </a:p>
        </p:txBody>
      </p:sp>
    </p:spTree>
    <p:extLst>
      <p:ext uri="{BB962C8B-B14F-4D97-AF65-F5344CB8AC3E}">
        <p14:creationId xmlns:p14="http://schemas.microsoft.com/office/powerpoint/2010/main" val="29191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B750C0-9691-4BB8-BDA6-20359F9962F9}"/>
              </a:ext>
            </a:extLst>
          </p:cNvPr>
          <p:cNvSpPr/>
          <p:nvPr/>
        </p:nvSpPr>
        <p:spPr>
          <a:xfrm>
            <a:off x="0" y="345853"/>
            <a:ext cx="1669774" cy="56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spc="15" baseline="3003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2400" b="1" i="1" spc="47" baseline="3003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5" baseline="3003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0E3975-8D22-4766-BBF1-20155537086B}"/>
              </a:ext>
            </a:extLst>
          </p:cNvPr>
          <p:cNvSpPr txBox="1"/>
          <p:nvPr/>
        </p:nvSpPr>
        <p:spPr>
          <a:xfrm>
            <a:off x="278294" y="864081"/>
            <a:ext cx="114498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Air pollution of Pakistan is included among the most  polluted countries on the Earth, and it badly effects the human health.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Air pollution contributes to the environmental and climate system destruction (Tariq et al., 2016).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Rapid increase in industrialization, urbanization, crop residue burning, vehicles number and excessive burning of fossil fuels are major sources of degradation of air quality in Pakistan (ul Haq., 2015).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Nitrogen dioxide(NO2), sulfur dioxide (SO2), carbon monoxide (CO), fine particulate matter (PM2.5), coarse particulate matter (PM10) are the main atmospheric pollutants in the atmosphere (Qayyum et al., 2021).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10FAC0-9836-403B-883C-F418C0F7C024}"/>
              </a:ext>
            </a:extLst>
          </p:cNvPr>
          <p:cNvSpPr/>
          <p:nvPr/>
        </p:nvSpPr>
        <p:spPr>
          <a:xfrm>
            <a:off x="92766" y="2889749"/>
            <a:ext cx="1868557" cy="56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spc="15" baseline="3003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2400" b="1" i="1" spc="47" baseline="3003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5" baseline="3003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30069-8D6F-4254-A96C-54E827C6CFAB}"/>
              </a:ext>
            </a:extLst>
          </p:cNvPr>
          <p:cNvSpPr txBox="1"/>
          <p:nvPr/>
        </p:nvSpPr>
        <p:spPr>
          <a:xfrm>
            <a:off x="278294" y="3455061"/>
            <a:ext cx="1163540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TROPOMI onboard the Sentinel-5P satellite operates in the sun- synchronous orbit with an overpass time of 01:30 local solar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Sentinel-5P TROPOMI was launched on 13 October 2017 with the swath width of ~2600 km. </a:t>
            </a:r>
          </a:p>
          <a:p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TROPOMI measures the atmospheric constituents such as ozone, nitrogen dioxide, carbon monoxide, sulfur dioxide, methane, formaldehyde and aerosols.</a:t>
            </a:r>
          </a:p>
          <a:p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TROPOMI provides daily global coverage with a high spatial resolution of  3.5 km × 7 km.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BBA77-7827-46C9-BDB6-731B45189CB9}"/>
              </a:ext>
            </a:extLst>
          </p:cNvPr>
          <p:cNvSpPr txBox="1"/>
          <p:nvPr/>
        </p:nvSpPr>
        <p:spPr>
          <a:xfrm>
            <a:off x="1961323" y="235635"/>
            <a:ext cx="7765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Air Quality over Pakistan using Sentinel-5P observations</a:t>
            </a:r>
          </a:p>
        </p:txBody>
      </p:sp>
    </p:spTree>
    <p:extLst>
      <p:ext uri="{BB962C8B-B14F-4D97-AF65-F5344CB8AC3E}">
        <p14:creationId xmlns:p14="http://schemas.microsoft.com/office/powerpoint/2010/main" val="408282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275B18-1274-4A1D-954F-9994C99DD1DD}"/>
              </a:ext>
            </a:extLst>
          </p:cNvPr>
          <p:cNvSpPr/>
          <p:nvPr/>
        </p:nvSpPr>
        <p:spPr>
          <a:xfrm>
            <a:off x="-106017" y="-92765"/>
            <a:ext cx="1828800" cy="56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spc="15" baseline="3003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en-US" sz="2400" b="1" i="1" spc="47" baseline="3003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5" baseline="3003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40FBB8-323C-4741-843A-4CA937EC1481}"/>
              </a:ext>
            </a:extLst>
          </p:cNvPr>
          <p:cNvSpPr txBox="1"/>
          <p:nvPr/>
        </p:nvSpPr>
        <p:spPr>
          <a:xfrm>
            <a:off x="0" y="346239"/>
            <a:ext cx="1135711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annual spatial distribution maps of  SO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HCHO and CO over Pakistan are made using Sentinel-5P observations from 2018 to 2021.</a:t>
            </a:r>
          </a:p>
          <a:p>
            <a:pPr algn="just"/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Sentinel-5P TROPOMI atmospheric measurements are used for the calculation of seasonal concentrations of SO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HCHO and CO over Pakistan  from 2018 to 2021.</a:t>
            </a:r>
          </a:p>
          <a:p>
            <a:pPr algn="just"/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relative percentage change in the concentrations of SO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HCHO and CO over five megacities (Lahore, Karachi, Islamabad, Peshawar and Quetta) is calculated using the formula mentioned below:</a:t>
            </a: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% relative change = (Final year- Initial year)/ Initial year* 100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CE571C-07D4-4415-A468-D04B08BED3B0}"/>
              </a:ext>
            </a:extLst>
          </p:cNvPr>
          <p:cNvSpPr/>
          <p:nvPr/>
        </p:nvSpPr>
        <p:spPr>
          <a:xfrm>
            <a:off x="0" y="2505740"/>
            <a:ext cx="110836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spc="15" baseline="3003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en-US" sz="2400" b="1" i="1" spc="47" baseline="3003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5" baseline="3003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761947-1055-4C6A-996D-E1732AAB0D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/>
          <a:stretch/>
        </p:blipFill>
        <p:spPr>
          <a:xfrm>
            <a:off x="1681678" y="2976001"/>
            <a:ext cx="1708853" cy="1571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B9A390-44C5-4C3D-B840-868AAE0EB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/>
          <a:stretch/>
        </p:blipFill>
        <p:spPr>
          <a:xfrm>
            <a:off x="94792" y="2965871"/>
            <a:ext cx="1667748" cy="1571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AD5CEA-2E50-499E-951E-7088B14082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/>
          <a:stretch/>
        </p:blipFill>
        <p:spPr>
          <a:xfrm>
            <a:off x="3245829" y="2981271"/>
            <a:ext cx="1667747" cy="15778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EE2C39-A19C-4A3B-B9A6-86322A30C3EF}"/>
              </a:ext>
            </a:extLst>
          </p:cNvPr>
          <p:cNvSpPr txBox="1"/>
          <p:nvPr/>
        </p:nvSpPr>
        <p:spPr>
          <a:xfrm>
            <a:off x="-106017" y="4547958"/>
            <a:ext cx="52213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Fig.1: Mean annual spatial distribution of SO2, HCHO and CO over Pakistan using TROPOMI observations during the period 2018-2021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3121C5-FA73-4A58-AF92-E98D23B3FC56}"/>
              </a:ext>
            </a:extLst>
          </p:cNvPr>
          <p:cNvSpPr/>
          <p:nvPr/>
        </p:nvSpPr>
        <p:spPr>
          <a:xfrm>
            <a:off x="5408799" y="2519245"/>
            <a:ext cx="1828800" cy="56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spc="15" baseline="3003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sz="2400" b="1" i="1" spc="47" baseline="3003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5" baseline="3003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48AE1-CB26-4A8F-B02B-84CD9042D8A4}"/>
              </a:ext>
            </a:extLst>
          </p:cNvPr>
          <p:cNvSpPr txBox="1"/>
          <p:nvPr/>
        </p:nvSpPr>
        <p:spPr>
          <a:xfrm>
            <a:off x="5714554" y="2887682"/>
            <a:ext cx="62684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shows the assessment of air quality over Pakistan using the datasets of air pollutants obtained from Sentinel-5P during the Period 2018-2021. The mean annual and seasonal concentrations of SO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HCHO and CO were examined over</a:t>
            </a:r>
            <a:r>
              <a:rPr lang="en-US" sz="1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Pakistan. Higher concentration of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HCHO and CO were observed over Pakistan which results in deterioration of air quality . A</a:t>
            </a:r>
            <a:r>
              <a:rPr lang="en-US" sz="1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ll the pollutants show strong seasonality over Pakistan. The assessment of air quality over megacities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(Lahore, Karachi, Islamabad, Peshawar and Quetta) were also examined from 2018 to 2021. The % relative change in the concentrations of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HCHO and CO were also </a:t>
            </a:r>
            <a:r>
              <a:rPr lang="en-US" sz="1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calculated over megacities. The highest % relative change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concentration</a:t>
            </a:r>
            <a:r>
              <a:rPr lang="en-US" sz="1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observed over Peshawar in January 2020 as compared to the same month of the previous year.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38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489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Daniele Gasbarra</dc:creator>
  <cp:lastModifiedBy>Fazzal</cp:lastModifiedBy>
  <cp:revision>15</cp:revision>
  <dcterms:created xsi:type="dcterms:W3CDTF">2021-11-10T13:54:30Z</dcterms:created>
  <dcterms:modified xsi:type="dcterms:W3CDTF">2021-11-16T05:36:44Z</dcterms:modified>
</cp:coreProperties>
</file>