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9" r:id="rId1"/>
  </p:sldMasterIdLst>
  <p:notesMasterIdLst>
    <p:notesMasterId r:id="rId4"/>
  </p:notesMasterIdLst>
  <p:sldIdLst>
    <p:sldId id="431" r:id="rId2"/>
    <p:sldId id="454" r:id="rId3"/>
  </p:sldIdLst>
  <p:sldSz cx="12192000" cy="6858000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an Hubert" initials="DH" lastIdx="2" clrIdx="0">
    <p:extLst/>
  </p:cmAuthor>
  <p:cmAuthor id="2" name="lambert" initials="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7635"/>
    <a:srgbClr val="FFFF00"/>
    <a:srgbClr val="000099"/>
    <a:srgbClr val="3236EE"/>
    <a:srgbClr val="CCFFCC"/>
    <a:srgbClr val="FFCCCC"/>
    <a:srgbClr val="0F1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88282" autoAdjust="0"/>
  </p:normalViewPr>
  <p:slideViewPr>
    <p:cSldViewPr snapToGrid="0">
      <p:cViewPr>
        <p:scale>
          <a:sx n="130" d="100"/>
          <a:sy n="130" d="100"/>
        </p:scale>
        <p:origin x="210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BBB83-1BEE-4A15-9A3C-CCF18638145B}" type="datetimeFigureOut">
              <a:rPr lang="nl-BE"/>
              <a:pPr>
                <a:defRPr/>
              </a:pPr>
              <a:t>17/11/2021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A21334-5968-4D6F-8A48-4B59CAA5DD04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77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40" y="5635629"/>
            <a:ext cx="150446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-bira_iasb-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" y="5805488"/>
            <a:ext cx="2702169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7" name="Picture 7" descr="ozone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48" y="-25400"/>
            <a:ext cx="150446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46385" y="326231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201742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70969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9079" y="188913"/>
            <a:ext cx="2860431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785" y="188913"/>
            <a:ext cx="8393723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56" y="188913"/>
            <a:ext cx="10019323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85" y="1444625"/>
            <a:ext cx="11441723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785" y="4149725"/>
            <a:ext cx="11441723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07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84" y="1444625"/>
            <a:ext cx="562707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432" y="1444625"/>
            <a:ext cx="562707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3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4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6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785" y="1444625"/>
            <a:ext cx="1144172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8356" y="188913"/>
            <a:ext cx="1001932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2053" name="Picture 5" descr="ozone_CC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48" y="-25400"/>
            <a:ext cx="150446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1459234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1" name="Picture 10" descr="ozone_CCI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54" y="-25400"/>
            <a:ext cx="1128346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750"/>
            <a:ext cx="1062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E_Colo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519" y="6559551"/>
            <a:ext cx="28428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elspo_en_150trans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035" y="6234114"/>
            <a:ext cx="265234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47" y="5971855"/>
            <a:ext cx="1800000" cy="11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59946"/>
              </p:ext>
            </p:extLst>
          </p:nvPr>
        </p:nvGraphicFramePr>
        <p:xfrm>
          <a:off x="399129" y="1985963"/>
          <a:ext cx="11393743" cy="28860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5423">
                  <a:extLst>
                    <a:ext uri="{9D8B030D-6E8A-4147-A177-3AD203B41FA5}">
                      <a16:colId xmlns:a16="http://schemas.microsoft.com/office/drawing/2014/main" val="3537238329"/>
                    </a:ext>
                  </a:extLst>
                </a:gridCol>
                <a:gridCol w="2522157">
                  <a:extLst>
                    <a:ext uri="{9D8B030D-6E8A-4147-A177-3AD203B41FA5}">
                      <a16:colId xmlns:a16="http://schemas.microsoft.com/office/drawing/2014/main" val="484285389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77197212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82332918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344788818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8915467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79180872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76959613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77177194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201338862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421362130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31583620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57292305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7746777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13814873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90419538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98276866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423357440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90704415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558367328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98226681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674911719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2814791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140578860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4254802866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3518908884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3607296013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724150430"/>
                    </a:ext>
                  </a:extLst>
                </a:gridCol>
              </a:tblGrid>
              <a:tr h="701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L2 </a:t>
                      </a:r>
                      <a:r>
                        <a:rPr lang="en-GB" sz="12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Processing entity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period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90523"/>
                  </a:ext>
                </a:extLst>
              </a:tr>
              <a:tr h="121007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nl-BE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64061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NP_GOME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r>
                        <a:rPr lang="en-GB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v3.01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34213"/>
                  </a:ext>
                </a:extLst>
              </a:tr>
              <a:tr h="1911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NP_SCIAMACHY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 v3.00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912748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NP_GOME2A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 v3.02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961596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NP_GOME2B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 v3.03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999187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NP_GOME2C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909903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NP_OMI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 v2.14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03645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NP_TROPOMI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485453"/>
                  </a:ext>
                </a:extLst>
              </a:tr>
              <a:tr h="1911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NP_GOME2-IASI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RAL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347124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NP_IASIA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ULB/LATMOS FORLI v20191122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8077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NP_IASIB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ULB/LATMOS FORLI v20191122</a:t>
                      </a:r>
                      <a:endParaRPr lang="nl-BE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60318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NP_IASIC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ULB/LATMOS FORLI v20191122</a:t>
                      </a:r>
                      <a:endParaRPr lang="nl-BE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80125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NP_GOP-ECV (L3)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DLR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81214"/>
                  </a:ext>
                </a:extLst>
              </a:tr>
              <a:tr h="128694">
                <a:tc gridSpan="2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Legend: 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available from CCI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updated within CCI+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within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CCI+</a:t>
                      </a:r>
                      <a:endParaRPr lang="nl-B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24878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8" y="1588"/>
            <a:ext cx="1116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Harmonized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Nadir Ozone Profile Data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UV-visible and TIR Satellites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Change Initiative on Ozone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 Keppens (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arno.keppens@aeronomie.be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Jean-Christopher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Lambert, José Granville,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Daan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Hubert,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Tijl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Verhoelst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Compernolle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Michel Van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Roozendael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(BIRA-IASB,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Richard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Siddans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Barry Latter, Brian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Kerridge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(RAL, UK), Cathy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Clerbaux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Catherine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Wespes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Pierre-François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Coheur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(ULB,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Christian Retscher (ESA/ESRIN,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Italy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6000" y="5148777"/>
            <a:ext cx="11520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</a:rPr>
              <a:t>Reference: Ozone_cci+ Product Validation and Intercomparison Report (PVIR) v3.0,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2000" b="0" i="0" u="none" strike="noStrike" cap="none" normalizeH="0" baseline="0" dirty="0" smtClean="0">
                <a:ln>
                  <a:noFill/>
                </a:ln>
                <a:solidFill>
                  <a:srgbClr val="688CB1"/>
                </a:solidFill>
                <a:effectLst/>
                <a:latin typeface="+mn-lt"/>
              </a:rPr>
              <a:t>https://climate.esa.int/en/projects/ozone/key-documents/ </a:t>
            </a:r>
            <a:endParaRPr kumimoji="0" lang="nl-BE" alt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4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8" y="1588"/>
            <a:ext cx="1116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Harmonized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Nadir Ozone Profile Data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UV-visible and TIR Satellites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kumimoji="0" lang="fr-BE" altLang="nl-B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kumimoji="0" lang="fr-BE" altLang="nl-B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Change Initiative on Ozone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 Keppens (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arno.keppens@aeronomie.be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Jean-Christopher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Lambert, José Granville,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Daan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Hubert,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Tijl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Verhoelst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Compernolle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Michel Van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Roozendael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(BIRA-IASB,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Richard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Siddans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Barry Latter, Brian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Kerridge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(RAL, UK), Cathy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Clerbaux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Catherine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Wespes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Pierre-François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Coheur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(ULB,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Belgium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Christian Retscher (ESA/ESRIN, </a:t>
            </a:r>
            <a:r>
              <a:rPr kumimoji="0" lang="fr-BE" altLang="nl-BE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Italy</a:t>
            </a:r>
            <a:r>
              <a:rPr kumimoji="0" lang="fr-BE" altLang="nl-BE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22" y="0"/>
            <a:ext cx="3828078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22" y="2349000"/>
            <a:ext cx="3828078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19" y="4698000"/>
            <a:ext cx="3828081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68" y="2349000"/>
            <a:ext cx="3840451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68" y="0"/>
            <a:ext cx="3840451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52219" y="66368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GOME-2A</a:t>
            </a:r>
            <a:endParaRPr lang="nl-BE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2219" y="2416278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GOME-2B</a:t>
            </a:r>
            <a:endParaRPr lang="nl-BE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716" y="63909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IASI-A</a:t>
            </a:r>
            <a:endParaRPr lang="nl-BE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1716" y="2413819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IASI-B</a:t>
            </a:r>
            <a:endParaRPr lang="nl-BE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1716" y="4760263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IASI-C</a:t>
            </a:r>
            <a:endParaRPr lang="nl-BE" sz="16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68" y="4698000"/>
            <a:ext cx="3840451" cy="21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2219" y="4775532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OMI</a:t>
            </a:r>
            <a:endParaRPr lang="nl-BE" sz="16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" y="4698000"/>
            <a:ext cx="3840451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" y="2349000"/>
            <a:ext cx="3840451" cy="2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551" y="4770198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SCIAMACHY</a:t>
            </a:r>
            <a:endParaRPr lang="nl-BE" sz="16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554" y="2431452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GOME</a:t>
            </a:r>
            <a:endParaRPr lang="nl-B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6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25033</TotalTime>
  <Words>582</Words>
  <Application>Microsoft Office PowerPoint</Application>
  <PresentationFormat>Widescreen</PresentationFormat>
  <Paragraphs>375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4_Default Design</vt:lpstr>
      <vt:lpstr>PowerPoint Presentation</vt:lpstr>
      <vt:lpstr>PowerPoint Presentation</vt:lpstr>
    </vt:vector>
  </TitlesOfParts>
  <Company>IASB-BIRA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Karolien Lefever</dc:creator>
  <cp:lastModifiedBy>Arno Keppens</cp:lastModifiedBy>
  <cp:revision>1056</cp:revision>
  <dcterms:created xsi:type="dcterms:W3CDTF">2014-04-17T13:22:33Z</dcterms:created>
  <dcterms:modified xsi:type="dcterms:W3CDTF">2021-11-17T13:23:56Z</dcterms:modified>
</cp:coreProperties>
</file>