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fc61c7b04f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fc61c7b04f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fc61c7b04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fc61c7b04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78479"/>
          <a:stretch/>
        </p:blipFill>
        <p:spPr>
          <a:xfrm>
            <a:off x="174925" y="851850"/>
            <a:ext cx="8794151" cy="2739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t="21266" b="39833"/>
          <a:stretch/>
        </p:blipFill>
        <p:spPr>
          <a:xfrm>
            <a:off x="1217680" y="133350"/>
            <a:ext cx="7206775" cy="4057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t="93664"/>
          <a:stretch/>
        </p:blipFill>
        <p:spPr>
          <a:xfrm>
            <a:off x="1436593" y="4391025"/>
            <a:ext cx="6699250" cy="61434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/>
          <p:nvPr/>
        </p:nvSpPr>
        <p:spPr>
          <a:xfrm>
            <a:off x="4849880" y="1514475"/>
            <a:ext cx="3924300" cy="2809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l="49872" t="34598" b="43394"/>
          <a:stretch/>
        </p:blipFill>
        <p:spPr>
          <a:xfrm>
            <a:off x="4811780" y="1819275"/>
            <a:ext cx="3612675" cy="2295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 rotWithShape="1">
          <a:blip r:embed="rId3">
            <a:alphaModFix/>
          </a:blip>
          <a:srcRect l="49576" t="56704" b="6567"/>
          <a:stretch/>
        </p:blipFill>
        <p:spPr>
          <a:xfrm>
            <a:off x="4759350" y="333375"/>
            <a:ext cx="3584549" cy="3778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 rotWithShape="1">
          <a:blip r:embed="rId3">
            <a:alphaModFix/>
          </a:blip>
          <a:srcRect t="93664"/>
          <a:stretch/>
        </p:blipFill>
        <p:spPr>
          <a:xfrm>
            <a:off x="1436593" y="4391025"/>
            <a:ext cx="6699250" cy="614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/>
          <p:cNvPicPr preferRelativeResize="0"/>
          <p:nvPr/>
        </p:nvPicPr>
        <p:blipFill rotWithShape="1">
          <a:blip r:embed="rId3">
            <a:alphaModFix/>
          </a:blip>
          <a:srcRect t="60475" r="50000" b="6570"/>
          <a:stretch/>
        </p:blipFill>
        <p:spPr>
          <a:xfrm>
            <a:off x="1204950" y="333375"/>
            <a:ext cx="3554399" cy="3390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David Fuertes</cp:lastModifiedBy>
  <cp:revision>1</cp:revision>
  <dcterms:modified xsi:type="dcterms:W3CDTF">2021-11-18T22:29:11Z</dcterms:modified>
</cp:coreProperties>
</file>