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notesMasterIdLst>
    <p:notesMasterId r:id="rId5"/>
  </p:notesMasterIdLst>
  <p:handoutMasterIdLst>
    <p:handoutMasterId r:id="rId6"/>
  </p:handoutMasterIdLst>
  <p:sldIdLst>
    <p:sldId id="517" r:id="rId2"/>
    <p:sldId id="528" r:id="rId3"/>
    <p:sldId id="529" r:id="rId4"/>
  </p:sldIdLst>
  <p:sldSz cx="9144000" cy="6858000" type="screen4x3"/>
  <p:notesSz cx="6718300" cy="98552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p15:clr>
            <a:srgbClr val="A4A3A4"/>
          </p15:clr>
        </p15:guide>
        <p15:guide id="2" pos="211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DBB13E"/>
    <a:srgbClr val="711772"/>
    <a:srgbClr val="5C666F"/>
    <a:srgbClr val="7F1B7F"/>
    <a:srgbClr val="942093"/>
    <a:srgbClr val="C7E2EF"/>
    <a:srgbClr val="C2002F"/>
    <a:srgbClr val="BB0000"/>
    <a:srgbClr val="008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012" autoAdjust="0"/>
  </p:normalViewPr>
  <p:slideViewPr>
    <p:cSldViewPr>
      <p:cViewPr varScale="1">
        <p:scale>
          <a:sx n="69" d="100"/>
          <a:sy n="69" d="100"/>
        </p:scale>
        <p:origin x="1224"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392" y="176"/>
      </p:cViewPr>
      <p:guideLst>
        <p:guide orient="horz" pos="3104"/>
        <p:guide pos="211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B1CCA9-4899-4DDF-96C3-BA09E635D76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D02F151D-B227-4E42-A96B-1A502D2C10CE}">
      <dgm:prSet phldrT="[Text]"/>
      <dgm:spPr/>
      <dgm:t>
        <a:bodyPr/>
        <a:lstStyle/>
        <a:p>
          <a:r>
            <a:rPr lang="en-US" dirty="0" smtClean="0"/>
            <a:t>GRASP</a:t>
          </a:r>
          <a:endParaRPr lang="en-US" dirty="0"/>
        </a:p>
      </dgm:t>
    </dgm:pt>
    <dgm:pt modelId="{07A0C0EF-1143-41F9-81E9-E86F73244564}" type="parTrans" cxnId="{E89A63DC-5551-4B79-87F5-22CFB451DF37}">
      <dgm:prSet/>
      <dgm:spPr/>
      <dgm:t>
        <a:bodyPr/>
        <a:lstStyle/>
        <a:p>
          <a:endParaRPr lang="en-US"/>
        </a:p>
      </dgm:t>
    </dgm:pt>
    <dgm:pt modelId="{477E94AF-5061-430C-8C88-CAAB11FABC4A}" type="sibTrans" cxnId="{E89A63DC-5551-4B79-87F5-22CFB451DF37}">
      <dgm:prSet/>
      <dgm:spPr/>
      <dgm:t>
        <a:bodyPr/>
        <a:lstStyle/>
        <a:p>
          <a:endParaRPr lang="en-US"/>
        </a:p>
      </dgm:t>
    </dgm:pt>
    <dgm:pt modelId="{59C7C808-C402-4832-83A6-2EDCF8930685}">
      <dgm:prSet phldrT="[Text]"/>
      <dgm:spPr/>
      <dgm:t>
        <a:bodyPr/>
        <a:lstStyle/>
        <a:p>
          <a:r>
            <a:rPr lang="en-US" dirty="0" smtClean="0"/>
            <a:t>MAP aerosol parameters</a:t>
          </a:r>
          <a:endParaRPr lang="en-US" dirty="0"/>
        </a:p>
      </dgm:t>
    </dgm:pt>
    <dgm:pt modelId="{3E2997E4-0152-4C58-B49A-7958E58FD387}" type="parTrans" cxnId="{4D7E8C41-0DAA-4DA0-9A3A-2460E4259C67}">
      <dgm:prSet/>
      <dgm:spPr/>
      <dgm:t>
        <a:bodyPr/>
        <a:lstStyle/>
        <a:p>
          <a:endParaRPr lang="en-US"/>
        </a:p>
      </dgm:t>
    </dgm:pt>
    <dgm:pt modelId="{037D40C1-FCDE-4F36-8573-D25BDBCB3CDA}" type="sibTrans" cxnId="{4D7E8C41-0DAA-4DA0-9A3A-2460E4259C67}">
      <dgm:prSet/>
      <dgm:spPr/>
      <dgm:t>
        <a:bodyPr/>
        <a:lstStyle/>
        <a:p>
          <a:endParaRPr lang="en-US"/>
        </a:p>
      </dgm:t>
    </dgm:pt>
    <dgm:pt modelId="{90A94867-20E4-4BCF-9490-3ADAB8B50D6F}">
      <dgm:prSet phldrT="[Text]"/>
      <dgm:spPr/>
      <dgm:t>
        <a:bodyPr/>
        <a:lstStyle/>
        <a:p>
          <a:r>
            <a:rPr lang="en-US" dirty="0" smtClean="0"/>
            <a:t>Kernel LUT</a:t>
          </a:r>
          <a:endParaRPr lang="en-US" dirty="0"/>
        </a:p>
      </dgm:t>
    </dgm:pt>
    <dgm:pt modelId="{6C3FD8A0-FEF6-4A8A-9020-E7BDCC64A583}" type="parTrans" cxnId="{6D2E9841-FB31-4333-8807-47A97C4533AF}">
      <dgm:prSet/>
      <dgm:spPr/>
      <dgm:t>
        <a:bodyPr/>
        <a:lstStyle/>
        <a:p>
          <a:endParaRPr lang="en-US"/>
        </a:p>
      </dgm:t>
    </dgm:pt>
    <dgm:pt modelId="{C3976B16-7369-4378-BC58-6F28DD92C817}" type="sibTrans" cxnId="{6D2E9841-FB31-4333-8807-47A97C4533AF}">
      <dgm:prSet/>
      <dgm:spPr/>
      <dgm:t>
        <a:bodyPr/>
        <a:lstStyle/>
        <a:p>
          <a:endParaRPr lang="en-US"/>
        </a:p>
      </dgm:t>
    </dgm:pt>
    <dgm:pt modelId="{84FCD907-6D72-43B0-8247-6ED5A65401BF}">
      <dgm:prSet phldrT="[Text]"/>
      <dgm:spPr/>
      <dgm:t>
        <a:bodyPr/>
        <a:lstStyle/>
        <a:p>
          <a:r>
            <a:rPr lang="en-US" dirty="0" smtClean="0"/>
            <a:t>SWIR aerosol optical properties</a:t>
          </a:r>
          <a:endParaRPr lang="en-US" dirty="0"/>
        </a:p>
      </dgm:t>
    </dgm:pt>
    <dgm:pt modelId="{0FB91EDA-EAAE-4F8F-82D7-E87484B91DC4}" type="parTrans" cxnId="{81C56784-EF36-494D-ADA3-9EB623718AEC}">
      <dgm:prSet/>
      <dgm:spPr/>
      <dgm:t>
        <a:bodyPr/>
        <a:lstStyle/>
        <a:p>
          <a:endParaRPr lang="en-US"/>
        </a:p>
      </dgm:t>
    </dgm:pt>
    <dgm:pt modelId="{0DB79807-C986-4CBE-A5F6-46346CFEFE36}" type="sibTrans" cxnId="{81C56784-EF36-494D-ADA3-9EB623718AEC}">
      <dgm:prSet/>
      <dgm:spPr/>
      <dgm:t>
        <a:bodyPr/>
        <a:lstStyle/>
        <a:p>
          <a:endParaRPr lang="en-US"/>
        </a:p>
      </dgm:t>
    </dgm:pt>
    <dgm:pt modelId="{AF7FBFBD-AFDD-4B4C-A0E5-3F0F3CCA1F13}">
      <dgm:prSet phldrT="[Text]"/>
      <dgm:spPr/>
      <dgm:t>
        <a:bodyPr/>
        <a:lstStyle/>
        <a:p>
          <a:r>
            <a:rPr lang="en-US" dirty="0" err="1" smtClean="0"/>
            <a:t>UoL</a:t>
          </a:r>
          <a:r>
            <a:rPr lang="en-US" dirty="0" smtClean="0"/>
            <a:t>-FP </a:t>
          </a:r>
          <a:endParaRPr lang="en-US" dirty="0"/>
        </a:p>
      </dgm:t>
    </dgm:pt>
    <dgm:pt modelId="{3777F9B2-A34A-4311-827C-2B5C9B8D4BE8}" type="parTrans" cxnId="{65C100EE-5609-439C-A615-DEC70D952FF1}">
      <dgm:prSet/>
      <dgm:spPr/>
      <dgm:t>
        <a:bodyPr/>
        <a:lstStyle/>
        <a:p>
          <a:endParaRPr lang="en-US"/>
        </a:p>
      </dgm:t>
    </dgm:pt>
    <dgm:pt modelId="{C5647D6C-073F-4807-99F2-130FDCE7874E}" type="sibTrans" cxnId="{65C100EE-5609-439C-A615-DEC70D952FF1}">
      <dgm:prSet/>
      <dgm:spPr/>
      <dgm:t>
        <a:bodyPr/>
        <a:lstStyle/>
        <a:p>
          <a:endParaRPr lang="en-US"/>
        </a:p>
      </dgm:t>
    </dgm:pt>
    <dgm:pt modelId="{59C980A6-5246-4C5F-81B1-E9CC8B76DAC0}">
      <dgm:prSet phldrT="[Text]"/>
      <dgm:spPr/>
      <dgm:t>
        <a:bodyPr/>
        <a:lstStyle/>
        <a:p>
          <a:r>
            <a:rPr lang="en-US" dirty="0" smtClean="0"/>
            <a:t>CO2I XCO2 retrieval</a:t>
          </a:r>
          <a:endParaRPr lang="en-US" dirty="0"/>
        </a:p>
      </dgm:t>
    </dgm:pt>
    <dgm:pt modelId="{E2C46C2E-4C62-468A-BF59-86B9DF97F9EA}" type="parTrans" cxnId="{C8E66143-3ECA-4941-BA3A-0D26F2CE675D}">
      <dgm:prSet/>
      <dgm:spPr/>
      <dgm:t>
        <a:bodyPr/>
        <a:lstStyle/>
        <a:p>
          <a:endParaRPr lang="en-US"/>
        </a:p>
      </dgm:t>
    </dgm:pt>
    <dgm:pt modelId="{AECE2DB6-ABAA-41AA-B12D-E51A897B4065}" type="sibTrans" cxnId="{C8E66143-3ECA-4941-BA3A-0D26F2CE675D}">
      <dgm:prSet/>
      <dgm:spPr/>
      <dgm:t>
        <a:bodyPr/>
        <a:lstStyle/>
        <a:p>
          <a:endParaRPr lang="en-US"/>
        </a:p>
      </dgm:t>
    </dgm:pt>
    <dgm:pt modelId="{5D351212-0857-46BC-B9BE-AFD1AFDEADBB}" type="pres">
      <dgm:prSet presAssocID="{B1B1CCA9-4899-4DDF-96C3-BA09E635D76E}" presName="linearFlow" presStyleCnt="0">
        <dgm:presLayoutVars>
          <dgm:dir/>
          <dgm:animLvl val="lvl"/>
          <dgm:resizeHandles val="exact"/>
        </dgm:presLayoutVars>
      </dgm:prSet>
      <dgm:spPr/>
      <dgm:t>
        <a:bodyPr/>
        <a:lstStyle/>
        <a:p>
          <a:endParaRPr lang="en-US"/>
        </a:p>
      </dgm:t>
    </dgm:pt>
    <dgm:pt modelId="{DEFFB16C-2BFF-44BE-AC44-A5707EB2AF42}" type="pres">
      <dgm:prSet presAssocID="{D02F151D-B227-4E42-A96B-1A502D2C10CE}" presName="composite" presStyleCnt="0"/>
      <dgm:spPr/>
    </dgm:pt>
    <dgm:pt modelId="{244D0623-8188-4A57-93D0-9D35A9F1B501}" type="pres">
      <dgm:prSet presAssocID="{D02F151D-B227-4E42-A96B-1A502D2C10CE}" presName="parTx" presStyleLbl="node1" presStyleIdx="0" presStyleCnt="3">
        <dgm:presLayoutVars>
          <dgm:chMax val="0"/>
          <dgm:chPref val="0"/>
          <dgm:bulletEnabled val="1"/>
        </dgm:presLayoutVars>
      </dgm:prSet>
      <dgm:spPr/>
      <dgm:t>
        <a:bodyPr/>
        <a:lstStyle/>
        <a:p>
          <a:endParaRPr lang="en-US"/>
        </a:p>
      </dgm:t>
    </dgm:pt>
    <dgm:pt modelId="{7106B84B-76A0-44C7-AADE-C5A4491B6705}" type="pres">
      <dgm:prSet presAssocID="{D02F151D-B227-4E42-A96B-1A502D2C10CE}" presName="parSh" presStyleLbl="node1" presStyleIdx="0" presStyleCnt="3"/>
      <dgm:spPr/>
      <dgm:t>
        <a:bodyPr/>
        <a:lstStyle/>
        <a:p>
          <a:endParaRPr lang="en-US"/>
        </a:p>
      </dgm:t>
    </dgm:pt>
    <dgm:pt modelId="{55AF0D96-7BB7-4A67-82B7-DD05E9A54E14}" type="pres">
      <dgm:prSet presAssocID="{D02F151D-B227-4E42-A96B-1A502D2C10CE}" presName="desTx" presStyleLbl="fgAcc1" presStyleIdx="0" presStyleCnt="3">
        <dgm:presLayoutVars>
          <dgm:bulletEnabled val="1"/>
        </dgm:presLayoutVars>
      </dgm:prSet>
      <dgm:spPr/>
      <dgm:t>
        <a:bodyPr/>
        <a:lstStyle/>
        <a:p>
          <a:endParaRPr lang="en-US"/>
        </a:p>
      </dgm:t>
    </dgm:pt>
    <dgm:pt modelId="{5870454A-DF27-4D95-9185-476BDDADCB97}" type="pres">
      <dgm:prSet presAssocID="{477E94AF-5061-430C-8C88-CAAB11FABC4A}" presName="sibTrans" presStyleLbl="sibTrans2D1" presStyleIdx="0" presStyleCnt="2"/>
      <dgm:spPr/>
      <dgm:t>
        <a:bodyPr/>
        <a:lstStyle/>
        <a:p>
          <a:endParaRPr lang="en-US"/>
        </a:p>
      </dgm:t>
    </dgm:pt>
    <dgm:pt modelId="{31D9D86E-60A1-4B9A-8C3C-9638012E4875}" type="pres">
      <dgm:prSet presAssocID="{477E94AF-5061-430C-8C88-CAAB11FABC4A}" presName="connTx" presStyleLbl="sibTrans2D1" presStyleIdx="0" presStyleCnt="2"/>
      <dgm:spPr/>
      <dgm:t>
        <a:bodyPr/>
        <a:lstStyle/>
        <a:p>
          <a:endParaRPr lang="en-US"/>
        </a:p>
      </dgm:t>
    </dgm:pt>
    <dgm:pt modelId="{E40CFB38-24F1-4FF0-A095-DC7B83D51B78}" type="pres">
      <dgm:prSet presAssocID="{90A94867-20E4-4BCF-9490-3ADAB8B50D6F}" presName="composite" presStyleCnt="0"/>
      <dgm:spPr/>
    </dgm:pt>
    <dgm:pt modelId="{F96BCD2F-CDC8-400D-9F99-B3D71F40878A}" type="pres">
      <dgm:prSet presAssocID="{90A94867-20E4-4BCF-9490-3ADAB8B50D6F}" presName="parTx" presStyleLbl="node1" presStyleIdx="0" presStyleCnt="3">
        <dgm:presLayoutVars>
          <dgm:chMax val="0"/>
          <dgm:chPref val="0"/>
          <dgm:bulletEnabled val="1"/>
        </dgm:presLayoutVars>
      </dgm:prSet>
      <dgm:spPr/>
      <dgm:t>
        <a:bodyPr/>
        <a:lstStyle/>
        <a:p>
          <a:endParaRPr lang="en-US"/>
        </a:p>
      </dgm:t>
    </dgm:pt>
    <dgm:pt modelId="{2A0B1AAE-B279-4F97-B384-9C2AD731D745}" type="pres">
      <dgm:prSet presAssocID="{90A94867-20E4-4BCF-9490-3ADAB8B50D6F}" presName="parSh" presStyleLbl="node1" presStyleIdx="1" presStyleCnt="3"/>
      <dgm:spPr/>
      <dgm:t>
        <a:bodyPr/>
        <a:lstStyle/>
        <a:p>
          <a:endParaRPr lang="en-US"/>
        </a:p>
      </dgm:t>
    </dgm:pt>
    <dgm:pt modelId="{BDA839DD-2EF0-41A0-8139-8892E2C4F2DD}" type="pres">
      <dgm:prSet presAssocID="{90A94867-20E4-4BCF-9490-3ADAB8B50D6F}" presName="desTx" presStyleLbl="fgAcc1" presStyleIdx="1" presStyleCnt="3">
        <dgm:presLayoutVars>
          <dgm:bulletEnabled val="1"/>
        </dgm:presLayoutVars>
      </dgm:prSet>
      <dgm:spPr/>
      <dgm:t>
        <a:bodyPr/>
        <a:lstStyle/>
        <a:p>
          <a:endParaRPr lang="en-US"/>
        </a:p>
      </dgm:t>
    </dgm:pt>
    <dgm:pt modelId="{63B69853-A159-499E-A3CA-1DEB51ACB3F8}" type="pres">
      <dgm:prSet presAssocID="{C3976B16-7369-4378-BC58-6F28DD92C817}" presName="sibTrans" presStyleLbl="sibTrans2D1" presStyleIdx="1" presStyleCnt="2"/>
      <dgm:spPr/>
      <dgm:t>
        <a:bodyPr/>
        <a:lstStyle/>
        <a:p>
          <a:endParaRPr lang="en-US"/>
        </a:p>
      </dgm:t>
    </dgm:pt>
    <dgm:pt modelId="{CCA78BB1-3996-4F2C-AC58-A9FB31423338}" type="pres">
      <dgm:prSet presAssocID="{C3976B16-7369-4378-BC58-6F28DD92C817}" presName="connTx" presStyleLbl="sibTrans2D1" presStyleIdx="1" presStyleCnt="2"/>
      <dgm:spPr/>
      <dgm:t>
        <a:bodyPr/>
        <a:lstStyle/>
        <a:p>
          <a:endParaRPr lang="en-US"/>
        </a:p>
      </dgm:t>
    </dgm:pt>
    <dgm:pt modelId="{DA2FF68C-6851-46BF-8BB1-568DE0E51A22}" type="pres">
      <dgm:prSet presAssocID="{AF7FBFBD-AFDD-4B4C-A0E5-3F0F3CCA1F13}" presName="composite" presStyleCnt="0"/>
      <dgm:spPr/>
    </dgm:pt>
    <dgm:pt modelId="{65623D9D-4E97-4A20-B7C9-A8C66B2CD8C8}" type="pres">
      <dgm:prSet presAssocID="{AF7FBFBD-AFDD-4B4C-A0E5-3F0F3CCA1F13}" presName="parTx" presStyleLbl="node1" presStyleIdx="1" presStyleCnt="3">
        <dgm:presLayoutVars>
          <dgm:chMax val="0"/>
          <dgm:chPref val="0"/>
          <dgm:bulletEnabled val="1"/>
        </dgm:presLayoutVars>
      </dgm:prSet>
      <dgm:spPr/>
      <dgm:t>
        <a:bodyPr/>
        <a:lstStyle/>
        <a:p>
          <a:endParaRPr lang="en-US"/>
        </a:p>
      </dgm:t>
    </dgm:pt>
    <dgm:pt modelId="{C052E540-2FF5-47BD-8E36-567C2C8F86E0}" type="pres">
      <dgm:prSet presAssocID="{AF7FBFBD-AFDD-4B4C-A0E5-3F0F3CCA1F13}" presName="parSh" presStyleLbl="node1" presStyleIdx="2" presStyleCnt="3"/>
      <dgm:spPr/>
      <dgm:t>
        <a:bodyPr/>
        <a:lstStyle/>
        <a:p>
          <a:endParaRPr lang="en-US"/>
        </a:p>
      </dgm:t>
    </dgm:pt>
    <dgm:pt modelId="{C4224DEA-2BFA-4F22-809F-F5F58FFC9F1B}" type="pres">
      <dgm:prSet presAssocID="{AF7FBFBD-AFDD-4B4C-A0E5-3F0F3CCA1F13}" presName="desTx" presStyleLbl="fgAcc1" presStyleIdx="2" presStyleCnt="3">
        <dgm:presLayoutVars>
          <dgm:bulletEnabled val="1"/>
        </dgm:presLayoutVars>
      </dgm:prSet>
      <dgm:spPr/>
      <dgm:t>
        <a:bodyPr/>
        <a:lstStyle/>
        <a:p>
          <a:endParaRPr lang="en-US"/>
        </a:p>
      </dgm:t>
    </dgm:pt>
  </dgm:ptLst>
  <dgm:cxnLst>
    <dgm:cxn modelId="{AD1875E8-89D8-4338-8E55-70A74116F845}" type="presOf" srcId="{90A94867-20E4-4BCF-9490-3ADAB8B50D6F}" destId="{2A0B1AAE-B279-4F97-B384-9C2AD731D745}" srcOrd="1" destOrd="0" presId="urn:microsoft.com/office/officeart/2005/8/layout/process3"/>
    <dgm:cxn modelId="{EEDA1A8B-0531-4D35-A855-C1AE64885C8F}" type="presOf" srcId="{AF7FBFBD-AFDD-4B4C-A0E5-3F0F3CCA1F13}" destId="{C052E540-2FF5-47BD-8E36-567C2C8F86E0}" srcOrd="1" destOrd="0" presId="urn:microsoft.com/office/officeart/2005/8/layout/process3"/>
    <dgm:cxn modelId="{88A8964A-D40F-4706-A82B-1CB4D04D5263}" type="presOf" srcId="{D02F151D-B227-4E42-A96B-1A502D2C10CE}" destId="{7106B84B-76A0-44C7-AADE-C5A4491B6705}" srcOrd="1" destOrd="0" presId="urn:microsoft.com/office/officeart/2005/8/layout/process3"/>
    <dgm:cxn modelId="{D72D11CB-B8AA-4BF2-ACB6-16AA8768AF1C}" type="presOf" srcId="{B1B1CCA9-4899-4DDF-96C3-BA09E635D76E}" destId="{5D351212-0857-46BC-B9BE-AFD1AFDEADBB}" srcOrd="0" destOrd="0" presId="urn:microsoft.com/office/officeart/2005/8/layout/process3"/>
    <dgm:cxn modelId="{605B41C5-9D71-4A9D-80FC-1919BBC26B3C}" type="presOf" srcId="{84FCD907-6D72-43B0-8247-6ED5A65401BF}" destId="{BDA839DD-2EF0-41A0-8139-8892E2C4F2DD}" srcOrd="0" destOrd="0" presId="urn:microsoft.com/office/officeart/2005/8/layout/process3"/>
    <dgm:cxn modelId="{C8E66143-3ECA-4941-BA3A-0D26F2CE675D}" srcId="{AF7FBFBD-AFDD-4B4C-A0E5-3F0F3CCA1F13}" destId="{59C980A6-5246-4C5F-81B1-E9CC8B76DAC0}" srcOrd="0" destOrd="0" parTransId="{E2C46C2E-4C62-468A-BF59-86B9DF97F9EA}" sibTransId="{AECE2DB6-ABAA-41AA-B12D-E51A897B4065}"/>
    <dgm:cxn modelId="{F11FB69F-BD6D-4183-BAE3-DF0FD2BA64B6}" type="presOf" srcId="{477E94AF-5061-430C-8C88-CAAB11FABC4A}" destId="{31D9D86E-60A1-4B9A-8C3C-9638012E4875}" srcOrd="1" destOrd="0" presId="urn:microsoft.com/office/officeart/2005/8/layout/process3"/>
    <dgm:cxn modelId="{D0245BD3-9CB5-4C7F-AE7A-969573173DCD}" type="presOf" srcId="{59C7C808-C402-4832-83A6-2EDCF8930685}" destId="{55AF0D96-7BB7-4A67-82B7-DD05E9A54E14}" srcOrd="0" destOrd="0" presId="urn:microsoft.com/office/officeart/2005/8/layout/process3"/>
    <dgm:cxn modelId="{4D7E8C41-0DAA-4DA0-9A3A-2460E4259C67}" srcId="{D02F151D-B227-4E42-A96B-1A502D2C10CE}" destId="{59C7C808-C402-4832-83A6-2EDCF8930685}" srcOrd="0" destOrd="0" parTransId="{3E2997E4-0152-4C58-B49A-7958E58FD387}" sibTransId="{037D40C1-FCDE-4F36-8573-D25BDBCB3CDA}"/>
    <dgm:cxn modelId="{D83A5A66-5A4D-4292-B79D-7FB2999F3825}" type="presOf" srcId="{AF7FBFBD-AFDD-4B4C-A0E5-3F0F3CCA1F13}" destId="{65623D9D-4E97-4A20-B7C9-A8C66B2CD8C8}" srcOrd="0" destOrd="0" presId="urn:microsoft.com/office/officeart/2005/8/layout/process3"/>
    <dgm:cxn modelId="{4CF2C1D8-10F6-4BF6-BC4F-6DC5324956E3}" type="presOf" srcId="{C3976B16-7369-4378-BC58-6F28DD92C817}" destId="{63B69853-A159-499E-A3CA-1DEB51ACB3F8}" srcOrd="0" destOrd="0" presId="urn:microsoft.com/office/officeart/2005/8/layout/process3"/>
    <dgm:cxn modelId="{6D2E9841-FB31-4333-8807-47A97C4533AF}" srcId="{B1B1CCA9-4899-4DDF-96C3-BA09E635D76E}" destId="{90A94867-20E4-4BCF-9490-3ADAB8B50D6F}" srcOrd="1" destOrd="0" parTransId="{6C3FD8A0-FEF6-4A8A-9020-E7BDCC64A583}" sibTransId="{C3976B16-7369-4378-BC58-6F28DD92C817}"/>
    <dgm:cxn modelId="{8BB4658E-409D-4A52-A492-D61C242B15C3}" type="presOf" srcId="{C3976B16-7369-4378-BC58-6F28DD92C817}" destId="{CCA78BB1-3996-4F2C-AC58-A9FB31423338}" srcOrd="1" destOrd="0" presId="urn:microsoft.com/office/officeart/2005/8/layout/process3"/>
    <dgm:cxn modelId="{748A2630-6E76-4388-8138-B4C6F5ACADB5}" type="presOf" srcId="{477E94AF-5061-430C-8C88-CAAB11FABC4A}" destId="{5870454A-DF27-4D95-9185-476BDDADCB97}" srcOrd="0" destOrd="0" presId="urn:microsoft.com/office/officeart/2005/8/layout/process3"/>
    <dgm:cxn modelId="{81C56784-EF36-494D-ADA3-9EB623718AEC}" srcId="{90A94867-20E4-4BCF-9490-3ADAB8B50D6F}" destId="{84FCD907-6D72-43B0-8247-6ED5A65401BF}" srcOrd="0" destOrd="0" parTransId="{0FB91EDA-EAAE-4F8F-82D7-E87484B91DC4}" sibTransId="{0DB79807-C986-4CBE-A5F6-46346CFEFE36}"/>
    <dgm:cxn modelId="{2A26E81E-AC3C-471C-80F9-38311CC27105}" type="presOf" srcId="{59C980A6-5246-4C5F-81B1-E9CC8B76DAC0}" destId="{C4224DEA-2BFA-4F22-809F-F5F58FFC9F1B}" srcOrd="0" destOrd="0" presId="urn:microsoft.com/office/officeart/2005/8/layout/process3"/>
    <dgm:cxn modelId="{E89A63DC-5551-4B79-87F5-22CFB451DF37}" srcId="{B1B1CCA9-4899-4DDF-96C3-BA09E635D76E}" destId="{D02F151D-B227-4E42-A96B-1A502D2C10CE}" srcOrd="0" destOrd="0" parTransId="{07A0C0EF-1143-41F9-81E9-E86F73244564}" sibTransId="{477E94AF-5061-430C-8C88-CAAB11FABC4A}"/>
    <dgm:cxn modelId="{65C100EE-5609-439C-A615-DEC70D952FF1}" srcId="{B1B1CCA9-4899-4DDF-96C3-BA09E635D76E}" destId="{AF7FBFBD-AFDD-4B4C-A0E5-3F0F3CCA1F13}" srcOrd="2" destOrd="0" parTransId="{3777F9B2-A34A-4311-827C-2B5C9B8D4BE8}" sibTransId="{C5647D6C-073F-4807-99F2-130FDCE7874E}"/>
    <dgm:cxn modelId="{524A03BA-BCDF-412B-9F1E-7621D9B454C2}" type="presOf" srcId="{D02F151D-B227-4E42-A96B-1A502D2C10CE}" destId="{244D0623-8188-4A57-93D0-9D35A9F1B501}" srcOrd="0" destOrd="0" presId="urn:microsoft.com/office/officeart/2005/8/layout/process3"/>
    <dgm:cxn modelId="{FA6BCBD3-C09E-4612-A17A-DE65296512D8}" type="presOf" srcId="{90A94867-20E4-4BCF-9490-3ADAB8B50D6F}" destId="{F96BCD2F-CDC8-400D-9F99-B3D71F40878A}" srcOrd="0" destOrd="0" presId="urn:microsoft.com/office/officeart/2005/8/layout/process3"/>
    <dgm:cxn modelId="{9C32EE2B-518F-42DB-BA4B-46A76DC8C627}" type="presParOf" srcId="{5D351212-0857-46BC-B9BE-AFD1AFDEADBB}" destId="{DEFFB16C-2BFF-44BE-AC44-A5707EB2AF42}" srcOrd="0" destOrd="0" presId="urn:microsoft.com/office/officeart/2005/8/layout/process3"/>
    <dgm:cxn modelId="{F5005C5D-E3B8-4AA4-AA59-7BD19FD3105C}" type="presParOf" srcId="{DEFFB16C-2BFF-44BE-AC44-A5707EB2AF42}" destId="{244D0623-8188-4A57-93D0-9D35A9F1B501}" srcOrd="0" destOrd="0" presId="urn:microsoft.com/office/officeart/2005/8/layout/process3"/>
    <dgm:cxn modelId="{2AD08CE1-D92F-4379-BE1A-4EF23FF85B63}" type="presParOf" srcId="{DEFFB16C-2BFF-44BE-AC44-A5707EB2AF42}" destId="{7106B84B-76A0-44C7-AADE-C5A4491B6705}" srcOrd="1" destOrd="0" presId="urn:microsoft.com/office/officeart/2005/8/layout/process3"/>
    <dgm:cxn modelId="{8269763A-B90B-497B-8FB7-872C172902E9}" type="presParOf" srcId="{DEFFB16C-2BFF-44BE-AC44-A5707EB2AF42}" destId="{55AF0D96-7BB7-4A67-82B7-DD05E9A54E14}" srcOrd="2" destOrd="0" presId="urn:microsoft.com/office/officeart/2005/8/layout/process3"/>
    <dgm:cxn modelId="{BB0EDD97-4F86-4A87-B983-13EAD6B9BC69}" type="presParOf" srcId="{5D351212-0857-46BC-B9BE-AFD1AFDEADBB}" destId="{5870454A-DF27-4D95-9185-476BDDADCB97}" srcOrd="1" destOrd="0" presId="urn:microsoft.com/office/officeart/2005/8/layout/process3"/>
    <dgm:cxn modelId="{7AD90B47-D5CD-406B-B72D-BD8114A73980}" type="presParOf" srcId="{5870454A-DF27-4D95-9185-476BDDADCB97}" destId="{31D9D86E-60A1-4B9A-8C3C-9638012E4875}" srcOrd="0" destOrd="0" presId="urn:microsoft.com/office/officeart/2005/8/layout/process3"/>
    <dgm:cxn modelId="{073C1182-6074-4903-A828-C94A1B2E9853}" type="presParOf" srcId="{5D351212-0857-46BC-B9BE-AFD1AFDEADBB}" destId="{E40CFB38-24F1-4FF0-A095-DC7B83D51B78}" srcOrd="2" destOrd="0" presId="urn:microsoft.com/office/officeart/2005/8/layout/process3"/>
    <dgm:cxn modelId="{D8B1C408-267D-4E41-B59C-9163BECF2EB8}" type="presParOf" srcId="{E40CFB38-24F1-4FF0-A095-DC7B83D51B78}" destId="{F96BCD2F-CDC8-400D-9F99-B3D71F40878A}" srcOrd="0" destOrd="0" presId="urn:microsoft.com/office/officeart/2005/8/layout/process3"/>
    <dgm:cxn modelId="{15C86D94-B804-445D-AC49-CD7A87429417}" type="presParOf" srcId="{E40CFB38-24F1-4FF0-A095-DC7B83D51B78}" destId="{2A0B1AAE-B279-4F97-B384-9C2AD731D745}" srcOrd="1" destOrd="0" presId="urn:microsoft.com/office/officeart/2005/8/layout/process3"/>
    <dgm:cxn modelId="{D7CA3BF1-B7F5-4858-AED4-432B7A9025C6}" type="presParOf" srcId="{E40CFB38-24F1-4FF0-A095-DC7B83D51B78}" destId="{BDA839DD-2EF0-41A0-8139-8892E2C4F2DD}" srcOrd="2" destOrd="0" presId="urn:microsoft.com/office/officeart/2005/8/layout/process3"/>
    <dgm:cxn modelId="{9A0F5594-61C1-4CFB-BD11-12D29A4ED4AD}" type="presParOf" srcId="{5D351212-0857-46BC-B9BE-AFD1AFDEADBB}" destId="{63B69853-A159-499E-A3CA-1DEB51ACB3F8}" srcOrd="3" destOrd="0" presId="urn:microsoft.com/office/officeart/2005/8/layout/process3"/>
    <dgm:cxn modelId="{BF2C8AD2-9DF9-40A4-B572-D228DF69E04D}" type="presParOf" srcId="{63B69853-A159-499E-A3CA-1DEB51ACB3F8}" destId="{CCA78BB1-3996-4F2C-AC58-A9FB31423338}" srcOrd="0" destOrd="0" presId="urn:microsoft.com/office/officeart/2005/8/layout/process3"/>
    <dgm:cxn modelId="{7E98E538-2E4A-439C-B06E-F788248070AC}" type="presParOf" srcId="{5D351212-0857-46BC-B9BE-AFD1AFDEADBB}" destId="{DA2FF68C-6851-46BF-8BB1-568DE0E51A22}" srcOrd="4" destOrd="0" presId="urn:microsoft.com/office/officeart/2005/8/layout/process3"/>
    <dgm:cxn modelId="{04F64E16-F8EB-45ED-A9CE-EC33F576A56F}" type="presParOf" srcId="{DA2FF68C-6851-46BF-8BB1-568DE0E51A22}" destId="{65623D9D-4E97-4A20-B7C9-A8C66B2CD8C8}" srcOrd="0" destOrd="0" presId="urn:microsoft.com/office/officeart/2005/8/layout/process3"/>
    <dgm:cxn modelId="{8F283701-6034-4DE4-B3A0-BC8F82528C56}" type="presParOf" srcId="{DA2FF68C-6851-46BF-8BB1-568DE0E51A22}" destId="{C052E540-2FF5-47BD-8E36-567C2C8F86E0}" srcOrd="1" destOrd="0" presId="urn:microsoft.com/office/officeart/2005/8/layout/process3"/>
    <dgm:cxn modelId="{F59F7EDC-6DB1-4F09-A87F-C9C8B63C86BC}" type="presParOf" srcId="{DA2FF68C-6851-46BF-8BB1-568DE0E51A22}" destId="{C4224DEA-2BFA-4F22-809F-F5F58FFC9F1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6B84B-76A0-44C7-AADE-C5A4491B6705}">
      <dsp:nvSpPr>
        <dsp:cNvPr id="0" name=""/>
        <dsp:cNvSpPr/>
      </dsp:nvSpPr>
      <dsp:spPr>
        <a:xfrm>
          <a:off x="3849" y="1722472"/>
          <a:ext cx="1750456" cy="82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n-US" sz="1900" kern="1200" dirty="0" smtClean="0"/>
            <a:t>GRASP</a:t>
          </a:r>
          <a:endParaRPr lang="en-US" sz="1900" kern="1200" dirty="0"/>
        </a:p>
      </dsp:txBody>
      <dsp:txXfrm>
        <a:off x="3849" y="1722472"/>
        <a:ext cx="1750456" cy="547200"/>
      </dsp:txXfrm>
    </dsp:sp>
    <dsp:sp modelId="{55AF0D96-7BB7-4A67-82B7-DD05E9A54E14}">
      <dsp:nvSpPr>
        <dsp:cNvPr id="0" name=""/>
        <dsp:cNvSpPr/>
      </dsp:nvSpPr>
      <dsp:spPr>
        <a:xfrm>
          <a:off x="362377" y="2269672"/>
          <a:ext cx="1750456" cy="1368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MAP aerosol parameters</a:t>
          </a:r>
          <a:endParaRPr lang="en-US" sz="1900" kern="1200" dirty="0"/>
        </a:p>
      </dsp:txBody>
      <dsp:txXfrm>
        <a:off x="402444" y="2309739"/>
        <a:ext cx="1670322" cy="1287866"/>
      </dsp:txXfrm>
    </dsp:sp>
    <dsp:sp modelId="{5870454A-DF27-4D95-9185-476BDDADCB97}">
      <dsp:nvSpPr>
        <dsp:cNvPr id="0" name=""/>
        <dsp:cNvSpPr/>
      </dsp:nvSpPr>
      <dsp:spPr>
        <a:xfrm>
          <a:off x="2019669" y="1778165"/>
          <a:ext cx="562569" cy="4358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019669" y="1865328"/>
        <a:ext cx="431825" cy="261487"/>
      </dsp:txXfrm>
    </dsp:sp>
    <dsp:sp modelId="{2A0B1AAE-B279-4F97-B384-9C2AD731D745}">
      <dsp:nvSpPr>
        <dsp:cNvPr id="0" name=""/>
        <dsp:cNvSpPr/>
      </dsp:nvSpPr>
      <dsp:spPr>
        <a:xfrm>
          <a:off x="2815757" y="1722472"/>
          <a:ext cx="1750456" cy="82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n-US" sz="1900" kern="1200" dirty="0" smtClean="0"/>
            <a:t>Kernel LUT</a:t>
          </a:r>
          <a:endParaRPr lang="en-US" sz="1900" kern="1200" dirty="0"/>
        </a:p>
      </dsp:txBody>
      <dsp:txXfrm>
        <a:off x="2815757" y="1722472"/>
        <a:ext cx="1750456" cy="547200"/>
      </dsp:txXfrm>
    </dsp:sp>
    <dsp:sp modelId="{BDA839DD-2EF0-41A0-8139-8892E2C4F2DD}">
      <dsp:nvSpPr>
        <dsp:cNvPr id="0" name=""/>
        <dsp:cNvSpPr/>
      </dsp:nvSpPr>
      <dsp:spPr>
        <a:xfrm>
          <a:off x="3174284" y="2269672"/>
          <a:ext cx="1750456" cy="1368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SWIR aerosol optical properties</a:t>
          </a:r>
          <a:endParaRPr lang="en-US" sz="1900" kern="1200" dirty="0"/>
        </a:p>
      </dsp:txBody>
      <dsp:txXfrm>
        <a:off x="3214351" y="2309739"/>
        <a:ext cx="1670322" cy="1287866"/>
      </dsp:txXfrm>
    </dsp:sp>
    <dsp:sp modelId="{63B69853-A159-499E-A3CA-1DEB51ACB3F8}">
      <dsp:nvSpPr>
        <dsp:cNvPr id="0" name=""/>
        <dsp:cNvSpPr/>
      </dsp:nvSpPr>
      <dsp:spPr>
        <a:xfrm>
          <a:off x="4831576" y="1778165"/>
          <a:ext cx="562569" cy="4358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4831576" y="1865328"/>
        <a:ext cx="431825" cy="261487"/>
      </dsp:txXfrm>
    </dsp:sp>
    <dsp:sp modelId="{C052E540-2FF5-47BD-8E36-567C2C8F86E0}">
      <dsp:nvSpPr>
        <dsp:cNvPr id="0" name=""/>
        <dsp:cNvSpPr/>
      </dsp:nvSpPr>
      <dsp:spPr>
        <a:xfrm>
          <a:off x="5627665" y="1722472"/>
          <a:ext cx="1750456" cy="82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n-US" sz="1900" kern="1200" dirty="0" err="1" smtClean="0"/>
            <a:t>UoL</a:t>
          </a:r>
          <a:r>
            <a:rPr lang="en-US" sz="1900" kern="1200" dirty="0" smtClean="0"/>
            <a:t>-FP </a:t>
          </a:r>
          <a:endParaRPr lang="en-US" sz="1900" kern="1200" dirty="0"/>
        </a:p>
      </dsp:txBody>
      <dsp:txXfrm>
        <a:off x="5627665" y="1722472"/>
        <a:ext cx="1750456" cy="547200"/>
      </dsp:txXfrm>
    </dsp:sp>
    <dsp:sp modelId="{C4224DEA-2BFA-4F22-809F-F5F58FFC9F1B}">
      <dsp:nvSpPr>
        <dsp:cNvPr id="0" name=""/>
        <dsp:cNvSpPr/>
      </dsp:nvSpPr>
      <dsp:spPr>
        <a:xfrm>
          <a:off x="5986192" y="2269672"/>
          <a:ext cx="1750456" cy="13680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CO2I XCO2 retrieval</a:t>
          </a:r>
          <a:endParaRPr lang="en-US" sz="1900" kern="1200" dirty="0"/>
        </a:p>
      </dsp:txBody>
      <dsp:txXfrm>
        <a:off x="6026259" y="2309739"/>
        <a:ext cx="1670322" cy="12878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276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05482" y="0"/>
            <a:ext cx="2911263" cy="492760"/>
          </a:xfrm>
          <a:prstGeom prst="rect">
            <a:avLst/>
          </a:prstGeom>
        </p:spPr>
        <p:txBody>
          <a:bodyPr vert="horz" lIns="91440" tIns="45720" rIns="91440" bIns="45720" rtlCol="0"/>
          <a:lstStyle>
            <a:lvl1pPr algn="r">
              <a:defRPr sz="1200"/>
            </a:lvl1pPr>
          </a:lstStyle>
          <a:p>
            <a:fld id="{FEAD440D-FE1D-49E6-8A1D-EFAE908A44E3}" type="datetimeFigureOut">
              <a:rPr lang="en-US" smtClean="0"/>
              <a:pPr/>
              <a:t>11/19/2021</a:t>
            </a:fld>
            <a:endParaRPr lang="en-GB"/>
          </a:p>
        </p:txBody>
      </p:sp>
      <p:sp>
        <p:nvSpPr>
          <p:cNvPr id="4" name="Footer Placeholder 3"/>
          <p:cNvSpPr>
            <a:spLocks noGrp="1"/>
          </p:cNvSpPr>
          <p:nvPr>
            <p:ph type="ftr" sz="quarter" idx="2"/>
          </p:nvPr>
        </p:nvSpPr>
        <p:spPr>
          <a:xfrm>
            <a:off x="0" y="9360730"/>
            <a:ext cx="2911263" cy="49276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05482" y="9360730"/>
            <a:ext cx="2911263" cy="492760"/>
          </a:xfrm>
          <a:prstGeom prst="rect">
            <a:avLst/>
          </a:prstGeom>
        </p:spPr>
        <p:txBody>
          <a:bodyPr vert="horz" lIns="91440" tIns="45720" rIns="91440" bIns="45720" rtlCol="0" anchor="b"/>
          <a:lstStyle>
            <a:lvl1pPr algn="r">
              <a:defRPr sz="1200"/>
            </a:lvl1pPr>
          </a:lstStyle>
          <a:p>
            <a:fld id="{ED316938-37CF-431A-A7FD-6E99B86ECF79}" type="slidenum">
              <a:rPr lang="en-GB" smtClean="0"/>
              <a:pPr/>
              <a:t>‹#›</a:t>
            </a:fld>
            <a:endParaRPr lang="en-GB"/>
          </a:p>
        </p:txBody>
      </p:sp>
    </p:spTree>
    <p:extLst>
      <p:ext uri="{BB962C8B-B14F-4D97-AF65-F5344CB8AC3E}">
        <p14:creationId xmlns:p14="http://schemas.microsoft.com/office/powerpoint/2010/main" val="2365518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263" cy="492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05482" y="0"/>
            <a:ext cx="2911263" cy="492760"/>
          </a:xfrm>
          <a:prstGeom prst="rect">
            <a:avLst/>
          </a:prstGeom>
        </p:spPr>
        <p:txBody>
          <a:bodyPr vert="horz" lIns="91440" tIns="45720" rIns="91440" bIns="45720" rtlCol="0"/>
          <a:lstStyle>
            <a:lvl1pPr algn="r">
              <a:defRPr sz="1200"/>
            </a:lvl1pPr>
          </a:lstStyle>
          <a:p>
            <a:fld id="{2163CBA2-742F-A348-A5D7-69A0C5B68972}" type="datetimeFigureOut">
              <a:rPr lang="en-US" smtClean="0"/>
              <a:t>11/19/2021</a:t>
            </a:fld>
            <a:endParaRPr lang="en-US"/>
          </a:p>
        </p:txBody>
      </p:sp>
      <p:sp>
        <p:nvSpPr>
          <p:cNvPr id="4" name="Slide Image Placeholder 3"/>
          <p:cNvSpPr>
            <a:spLocks noGrp="1" noRot="1" noChangeAspect="1"/>
          </p:cNvSpPr>
          <p:nvPr>
            <p:ph type="sldImg" idx="2"/>
          </p:nvPr>
        </p:nvSpPr>
        <p:spPr>
          <a:xfrm>
            <a:off x="895350" y="739775"/>
            <a:ext cx="4927600" cy="3695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1830" y="4681220"/>
            <a:ext cx="5374640" cy="443484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60730"/>
            <a:ext cx="2911263" cy="492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05482" y="9360730"/>
            <a:ext cx="2911263" cy="492760"/>
          </a:xfrm>
          <a:prstGeom prst="rect">
            <a:avLst/>
          </a:prstGeom>
        </p:spPr>
        <p:txBody>
          <a:bodyPr vert="horz" lIns="91440" tIns="45720" rIns="91440" bIns="45720" rtlCol="0" anchor="b"/>
          <a:lstStyle>
            <a:lvl1pPr algn="r">
              <a:defRPr sz="1200"/>
            </a:lvl1pPr>
          </a:lstStyle>
          <a:p>
            <a:fld id="{3EF798C7-9620-5C41-BFA8-CF802F11746E}" type="slidenum">
              <a:rPr lang="en-US" smtClean="0"/>
              <a:t>‹#›</a:t>
            </a:fld>
            <a:endParaRPr lang="en-US"/>
          </a:p>
        </p:txBody>
      </p:sp>
    </p:spTree>
    <p:extLst>
      <p:ext uri="{BB962C8B-B14F-4D97-AF65-F5344CB8AC3E}">
        <p14:creationId xmlns:p14="http://schemas.microsoft.com/office/powerpoint/2010/main" val="32039968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GB" dirty="0"/>
          </a:p>
        </p:txBody>
      </p:sp>
      <p:sp>
        <p:nvSpPr>
          <p:cNvPr id="4" name="Slide Number Placeholder 3"/>
          <p:cNvSpPr>
            <a:spLocks noGrp="1"/>
          </p:cNvSpPr>
          <p:nvPr>
            <p:ph type="sldNum" sz="quarter" idx="10"/>
          </p:nvPr>
        </p:nvSpPr>
        <p:spPr/>
        <p:txBody>
          <a:bodyPr/>
          <a:lstStyle/>
          <a:p>
            <a:fld id="{3EF798C7-9620-5C41-BFA8-CF802F11746E}" type="slidenum">
              <a:rPr lang="en-US" smtClean="0"/>
              <a:t>1</a:t>
            </a:fld>
            <a:endParaRPr lang="en-US"/>
          </a:p>
        </p:txBody>
      </p:sp>
    </p:spTree>
    <p:extLst>
      <p:ext uri="{BB962C8B-B14F-4D97-AF65-F5344CB8AC3E}">
        <p14:creationId xmlns:p14="http://schemas.microsoft.com/office/powerpoint/2010/main" val="1209465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arge pictu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2151913" cy="575524"/>
          </a:xfrm>
          <a:prstGeom prst="rect">
            <a:avLst/>
          </a:prstGeom>
        </p:spPr>
      </p:pic>
      <p:sp>
        <p:nvSpPr>
          <p:cNvPr id="8" name="Freeform 18"/>
          <p:cNvSpPr>
            <a:spLocks/>
          </p:cNvSpPr>
          <p:nvPr userDrawn="1"/>
        </p:nvSpPr>
        <p:spPr bwMode="auto">
          <a:xfrm>
            <a:off x="7740351" y="1965799"/>
            <a:ext cx="1403649" cy="2334917"/>
          </a:xfrm>
          <a:custGeom>
            <a:avLst/>
            <a:gdLst>
              <a:gd name="T0" fmla="*/ 0 w 1822"/>
              <a:gd name="T1" fmla="*/ 611 h 3033"/>
              <a:gd name="T2" fmla="*/ 0 w 1822"/>
              <a:gd name="T3" fmla="*/ 611 h 3033"/>
              <a:gd name="T4" fmla="*/ 1219 w 1822"/>
              <a:gd name="T5" fmla="*/ 611 h 3033"/>
              <a:gd name="T6" fmla="*/ 1219 w 1822"/>
              <a:gd name="T7" fmla="*/ 3033 h 3033"/>
              <a:gd name="T8" fmla="*/ 1822 w 1822"/>
              <a:gd name="T9" fmla="*/ 3033 h 3033"/>
              <a:gd name="T10" fmla="*/ 1822 w 1822"/>
              <a:gd name="T11" fmla="*/ 611 h 3033"/>
              <a:gd name="T12" fmla="*/ 1822 w 1822"/>
              <a:gd name="T13" fmla="*/ 30 h 3033"/>
              <a:gd name="T14" fmla="*/ 1822 w 1822"/>
              <a:gd name="T15" fmla="*/ 0 h 3033"/>
              <a:gd name="T16" fmla="*/ 0 w 1822"/>
              <a:gd name="T17" fmla="*/ 0 h 3033"/>
              <a:gd name="T18" fmla="*/ 0 w 1822"/>
              <a:gd name="T19" fmla="*/ 611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2" h="3033">
                <a:moveTo>
                  <a:pt x="0" y="611"/>
                </a:moveTo>
                <a:lnTo>
                  <a:pt x="0" y="611"/>
                </a:lnTo>
                <a:lnTo>
                  <a:pt x="1219" y="611"/>
                </a:lnTo>
                <a:lnTo>
                  <a:pt x="1219" y="3033"/>
                </a:lnTo>
                <a:lnTo>
                  <a:pt x="1822" y="3033"/>
                </a:lnTo>
                <a:lnTo>
                  <a:pt x="1822" y="611"/>
                </a:lnTo>
                <a:lnTo>
                  <a:pt x="1822" y="30"/>
                </a:lnTo>
                <a:lnTo>
                  <a:pt x="1822" y="0"/>
                </a:lnTo>
                <a:lnTo>
                  <a:pt x="0" y="0"/>
                </a:lnTo>
                <a:lnTo>
                  <a:pt x="0" y="611"/>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100">
              <a:solidFill>
                <a:schemeClr val="tx1"/>
              </a:solidFill>
            </a:endParaRPr>
          </a:p>
        </p:txBody>
      </p:sp>
      <p:sp>
        <p:nvSpPr>
          <p:cNvPr id="14" name="Freeform 18"/>
          <p:cNvSpPr>
            <a:spLocks/>
          </p:cNvSpPr>
          <p:nvPr userDrawn="1"/>
        </p:nvSpPr>
        <p:spPr bwMode="auto">
          <a:xfrm rot="10800000">
            <a:off x="0" y="4523083"/>
            <a:ext cx="1403649" cy="2334917"/>
          </a:xfrm>
          <a:custGeom>
            <a:avLst/>
            <a:gdLst>
              <a:gd name="T0" fmla="*/ 0 w 1822"/>
              <a:gd name="T1" fmla="*/ 611 h 3033"/>
              <a:gd name="T2" fmla="*/ 0 w 1822"/>
              <a:gd name="T3" fmla="*/ 611 h 3033"/>
              <a:gd name="T4" fmla="*/ 1219 w 1822"/>
              <a:gd name="T5" fmla="*/ 611 h 3033"/>
              <a:gd name="T6" fmla="*/ 1219 w 1822"/>
              <a:gd name="T7" fmla="*/ 3033 h 3033"/>
              <a:gd name="T8" fmla="*/ 1822 w 1822"/>
              <a:gd name="T9" fmla="*/ 3033 h 3033"/>
              <a:gd name="T10" fmla="*/ 1822 w 1822"/>
              <a:gd name="T11" fmla="*/ 611 h 3033"/>
              <a:gd name="T12" fmla="*/ 1822 w 1822"/>
              <a:gd name="T13" fmla="*/ 30 h 3033"/>
              <a:gd name="T14" fmla="*/ 1822 w 1822"/>
              <a:gd name="T15" fmla="*/ 0 h 3033"/>
              <a:gd name="T16" fmla="*/ 0 w 1822"/>
              <a:gd name="T17" fmla="*/ 0 h 3033"/>
              <a:gd name="T18" fmla="*/ 0 w 1822"/>
              <a:gd name="T19" fmla="*/ 611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2" h="3033">
                <a:moveTo>
                  <a:pt x="0" y="611"/>
                </a:moveTo>
                <a:lnTo>
                  <a:pt x="0" y="611"/>
                </a:lnTo>
                <a:lnTo>
                  <a:pt x="1219" y="611"/>
                </a:lnTo>
                <a:lnTo>
                  <a:pt x="1219" y="3033"/>
                </a:lnTo>
                <a:lnTo>
                  <a:pt x="1822" y="3033"/>
                </a:lnTo>
                <a:lnTo>
                  <a:pt x="1822" y="611"/>
                </a:lnTo>
                <a:lnTo>
                  <a:pt x="1822" y="30"/>
                </a:lnTo>
                <a:lnTo>
                  <a:pt x="1822" y="0"/>
                </a:lnTo>
                <a:lnTo>
                  <a:pt x="0" y="0"/>
                </a:lnTo>
                <a:lnTo>
                  <a:pt x="0" y="611"/>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100"/>
          </a:p>
        </p:txBody>
      </p:sp>
      <p:sp>
        <p:nvSpPr>
          <p:cNvPr id="12" name="Title 1"/>
          <p:cNvSpPr>
            <a:spLocks noGrp="1"/>
          </p:cNvSpPr>
          <p:nvPr>
            <p:ph type="title" hasCustomPrompt="1"/>
          </p:nvPr>
        </p:nvSpPr>
        <p:spPr>
          <a:xfrm>
            <a:off x="467544" y="1124744"/>
            <a:ext cx="8229600" cy="648072"/>
          </a:xfrm>
        </p:spPr>
        <p:txBody>
          <a:bodyPr anchor="t"/>
          <a:lstStyle>
            <a:lvl1pPr>
              <a:defRPr sz="3600" baseline="0">
                <a:solidFill>
                  <a:schemeClr val="tx1"/>
                </a:solidFill>
                <a:latin typeface="+mj-lt"/>
              </a:defRPr>
            </a:lvl1pPr>
          </a:lstStyle>
          <a:p>
            <a:pPr>
              <a:lnSpc>
                <a:spcPct val="130000"/>
              </a:lnSpc>
            </a:pPr>
            <a:r>
              <a:rPr lang="en-GB" noProof="0" dirty="0"/>
              <a:t>Click to add presentation title </a:t>
            </a:r>
            <a:endParaRPr lang="en-GB" sz="1800" dirty="0">
              <a:solidFill>
                <a:schemeClr val="tx1"/>
              </a:solidFill>
            </a:endParaRPr>
          </a:p>
        </p:txBody>
      </p:sp>
      <p:sp>
        <p:nvSpPr>
          <p:cNvPr id="15" name="Subtitle 2"/>
          <p:cNvSpPr>
            <a:spLocks noGrp="1"/>
          </p:cNvSpPr>
          <p:nvPr>
            <p:ph type="subTitle" idx="10" hasCustomPrompt="1"/>
          </p:nvPr>
        </p:nvSpPr>
        <p:spPr>
          <a:xfrm>
            <a:off x="467544" y="1772816"/>
            <a:ext cx="8240122" cy="432048"/>
          </a:xfrm>
        </p:spPr>
        <p:txBody>
          <a:bodyPr anchor="t"/>
          <a:lstStyle>
            <a:lvl1pPr marL="0" indent="0" algn="l">
              <a:lnSpc>
                <a:spcPct val="120000"/>
              </a:lnSpc>
              <a:spcBef>
                <a:spcPts val="0"/>
              </a:spcBef>
              <a:buNone/>
              <a:defRPr sz="2400">
                <a:solidFill>
                  <a:schemeClr val="tx1"/>
                </a:solidFill>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noProof="0" dirty="0"/>
              <a:t>Click to add subtitle </a:t>
            </a:r>
          </a:p>
        </p:txBody>
      </p:sp>
      <p:sp>
        <p:nvSpPr>
          <p:cNvPr id="5" name="Picture Placeholder 4"/>
          <p:cNvSpPr>
            <a:spLocks noGrp="1"/>
          </p:cNvSpPr>
          <p:nvPr>
            <p:ph type="pic" sz="quarter" idx="13" hasCustomPrompt="1"/>
          </p:nvPr>
        </p:nvSpPr>
        <p:spPr>
          <a:xfrm>
            <a:off x="465834" y="2432365"/>
            <a:ext cx="8244000" cy="3960391"/>
          </a:xfrm>
        </p:spPr>
        <p:txBody>
          <a:bodyPr/>
          <a:lstStyle>
            <a:lvl1pPr marL="0" marR="0" indent="0" algn="l" defTabSz="914400" rtl="0" eaLnBrk="1" fontAlgn="base" latinLnBrk="0" hangingPunct="1">
              <a:lnSpc>
                <a:spcPct val="100000"/>
              </a:lnSpc>
              <a:spcBef>
                <a:spcPct val="20000"/>
              </a:spcBef>
              <a:spcAft>
                <a:spcPct val="0"/>
              </a:spcAft>
              <a:buClr>
                <a:schemeClr val="tx1"/>
              </a:buClr>
              <a:buSzTx/>
              <a:buFont typeface="Trebuchet MS" pitchFamily="34" charset="0"/>
              <a:buNone/>
              <a:tabLst/>
              <a:defRPr/>
            </a:lvl1pPr>
          </a:lstStyle>
          <a:p>
            <a:pPr marL="0" marR="0" lvl="0" indent="0" algn="l" defTabSz="914400" rtl="0" eaLnBrk="1" fontAlgn="base" latinLnBrk="0" hangingPunct="1">
              <a:lnSpc>
                <a:spcPct val="100000"/>
              </a:lnSpc>
              <a:spcBef>
                <a:spcPct val="20000"/>
              </a:spcBef>
              <a:spcAft>
                <a:spcPct val="0"/>
              </a:spcAft>
              <a:buClr>
                <a:schemeClr val="tx1"/>
              </a:buClr>
              <a:buSzTx/>
              <a:buFont typeface="Trebuchet MS" pitchFamily="34" charset="0"/>
              <a:buNone/>
              <a:tabLst/>
              <a:defRPr/>
            </a:pPr>
            <a:r>
              <a:rPr lang="en-GB" noProof="0" dirty="0"/>
              <a:t>Picture size 22.9W x 11.0H cm   </a:t>
            </a:r>
          </a:p>
          <a:p>
            <a:endParaRPr lang="en-GB" dirty="0"/>
          </a:p>
        </p:txBody>
      </p:sp>
    </p:spTree>
    <p:extLst>
      <p:ext uri="{BB962C8B-B14F-4D97-AF65-F5344CB8AC3E}">
        <p14:creationId xmlns:p14="http://schemas.microsoft.com/office/powerpoint/2010/main" val="2424861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extLst>
    <p:ext uri="{DCECCB84-F9BA-43D5-87BE-67443E8EF086}">
      <p15:sldGuideLst xmlns:p15="http://schemas.microsoft.com/office/powerpoint/2012/main">
        <p15:guide id="1" orient="horz" pos="1525">
          <p15:clr>
            <a:srgbClr val="FBAE40"/>
          </p15:clr>
        </p15:guide>
        <p15:guide id="2" pos="2880">
          <p15:clr>
            <a:srgbClr val="FBAE40"/>
          </p15:clr>
        </p15:guide>
        <p15:guide id="3" pos="5465">
          <p15:clr>
            <a:srgbClr val="FBAE40"/>
          </p15:clr>
        </p15:guide>
        <p15:guide id="4" orient="horz" pos="2840">
          <p15:clr>
            <a:srgbClr val="FBAE40"/>
          </p15:clr>
        </p15:guide>
        <p15:guide id="5" pos="29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65175"/>
          </a:xfrm>
        </p:spPr>
        <p:txBody>
          <a:bodyPr/>
          <a:lstStyle>
            <a:lvl1pPr>
              <a:defRPr b="0">
                <a:solidFill>
                  <a:schemeClr val="tx1"/>
                </a:solidFill>
                <a:latin typeface="+mj-lt"/>
              </a:defRPr>
            </a:lvl1pPr>
          </a:lstStyle>
          <a:p>
            <a:r>
              <a:rPr lang="en-GB" noProof="0" dirty="0"/>
              <a:t>Click to edit Master title style</a:t>
            </a:r>
          </a:p>
        </p:txBody>
      </p:sp>
      <p:sp>
        <p:nvSpPr>
          <p:cNvPr id="3" name="Content Placeholder 2"/>
          <p:cNvSpPr>
            <a:spLocks noGrp="1"/>
          </p:cNvSpPr>
          <p:nvPr>
            <p:ph idx="1"/>
          </p:nvPr>
        </p:nvSpPr>
        <p:spPr>
          <a:xfrm>
            <a:off x="457200" y="1447203"/>
            <a:ext cx="8229600" cy="4790107"/>
          </a:xfrm>
        </p:spPr>
        <p:txBody>
          <a:bodyPr/>
          <a:lstStyle>
            <a:lvl1pPr>
              <a:spcBef>
                <a:spcPts val="1400"/>
              </a:spcBef>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Slide Number Placeholder 5"/>
          <p:cNvSpPr>
            <a:spLocks noGrp="1"/>
          </p:cNvSpPr>
          <p:nvPr>
            <p:ph type="sldNum" sz="quarter" idx="4"/>
          </p:nvPr>
        </p:nvSpPr>
        <p:spPr>
          <a:xfrm>
            <a:off x="457200" y="6381216"/>
            <a:ext cx="36004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58687779-E69B-7343-8F6F-422D6150DAE5}" type="slidenum">
              <a:rPr lang="en-US" smtClean="0"/>
              <a:pPr/>
              <a:t>‹#›</a:t>
            </a:fld>
            <a:endParaRPr lang="en-US" dirty="0"/>
          </a:p>
        </p:txBody>
      </p:sp>
      <p:sp>
        <p:nvSpPr>
          <p:cNvPr id="10" name="Footer Placeholder 4"/>
          <p:cNvSpPr>
            <a:spLocks noGrp="1"/>
          </p:cNvSpPr>
          <p:nvPr>
            <p:ph type="ftr" sz="quarter" idx="3"/>
          </p:nvPr>
        </p:nvSpPr>
        <p:spPr>
          <a:xfrm>
            <a:off x="2800164" y="5725628"/>
            <a:ext cx="3183632" cy="365125"/>
          </a:xfrm>
          <a:prstGeom prst="rect">
            <a:avLst/>
          </a:prstGeom>
          <a:ln>
            <a:noFill/>
          </a:ln>
        </p:spPr>
        <p:txBody>
          <a:bodyPr vert="horz" lIns="91440" tIns="45720" rIns="91440" bIns="45720" rtlCol="0" anchor="ctr"/>
          <a:lstStyle>
            <a:lvl1pPr algn="ctr">
              <a:tabLst/>
              <a:defRPr sz="1000">
                <a:solidFill>
                  <a:schemeClr val="tx1">
                    <a:tint val="75000"/>
                  </a:schemeClr>
                </a:solidFill>
              </a:defRPr>
            </a:lvl1pPr>
          </a:lstStyle>
          <a:p>
            <a:pPr algn="l"/>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9352" y="6381216"/>
            <a:ext cx="1224012" cy="326708"/>
          </a:xfrm>
          <a:prstGeom prst="rect">
            <a:avLst/>
          </a:prstGeom>
        </p:spPr>
      </p:pic>
      <p:pic>
        <p:nvPicPr>
          <p:cNvPr id="11" name="Picture 6">
            <a:extLst>
              <a:ext uri="{FF2B5EF4-FFF2-40B4-BE49-F238E27FC236}">
                <a16:creationId xmlns:a16="http://schemas.microsoft.com/office/drawing/2014/main" id="{813D4744-FD2F-A546-97D4-83C4711DAB2E}"/>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8542" y="6312306"/>
            <a:ext cx="517217" cy="517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175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079502"/>
            <a:ext cx="8229600" cy="7651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noProof="0" dirty="0"/>
              <a:t>Click to edit Master title style</a:t>
            </a:r>
            <a:endParaRPr lang="en-GB" noProof="0" dirty="0"/>
          </a:p>
        </p:txBody>
      </p:sp>
      <p:sp>
        <p:nvSpPr>
          <p:cNvPr id="1027" name="Rectangle 3"/>
          <p:cNvSpPr>
            <a:spLocks noGrp="1" noChangeArrowheads="1"/>
          </p:cNvSpPr>
          <p:nvPr>
            <p:ph type="body" idx="1"/>
          </p:nvPr>
        </p:nvSpPr>
        <p:spPr bwMode="auto">
          <a:xfrm>
            <a:off x="457200" y="1978025"/>
            <a:ext cx="8229600" cy="431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Slide Number Placeholder 5"/>
          <p:cNvSpPr>
            <a:spLocks noGrp="1"/>
          </p:cNvSpPr>
          <p:nvPr>
            <p:ph type="sldNum" sz="quarter" idx="4"/>
          </p:nvPr>
        </p:nvSpPr>
        <p:spPr>
          <a:xfrm>
            <a:off x="8388424" y="6381328"/>
            <a:ext cx="360040" cy="365125"/>
          </a:xfrm>
          <a:prstGeom prst="rect">
            <a:avLst/>
          </a:prstGeom>
        </p:spPr>
        <p:txBody>
          <a:bodyPr vert="horz" lIns="91440" tIns="45720" rIns="91440" bIns="45720" rtlCol="0" anchor="ctr"/>
          <a:lstStyle>
            <a:lvl1pPr algn="l">
              <a:defRPr sz="1000" b="0" i="0">
                <a:solidFill>
                  <a:schemeClr val="bg1">
                    <a:lumMod val="50000"/>
                  </a:schemeClr>
                </a:solidFill>
                <a:latin typeface="Frutiger 55 Roman" charset="0"/>
                <a:ea typeface="Frutiger 55 Roman" charset="0"/>
                <a:cs typeface="Frutiger 55 Roman" charset="0"/>
              </a:defRPr>
            </a:lvl1pPr>
          </a:lstStyle>
          <a:p>
            <a:fld id="{58687779-E69B-7343-8F6F-422D6150DAE5}" type="slidenum">
              <a:rPr lang="en-US" smtClean="0"/>
              <a:pPr/>
              <a:t>‹#›</a:t>
            </a:fld>
            <a:endParaRPr lang="en-US" dirty="0"/>
          </a:p>
        </p:txBody>
      </p:sp>
      <p:sp>
        <p:nvSpPr>
          <p:cNvPr id="7" name="Footer Placeholder 4"/>
          <p:cNvSpPr>
            <a:spLocks noGrp="1"/>
          </p:cNvSpPr>
          <p:nvPr>
            <p:ph type="ftr" sz="quarter" idx="3"/>
          </p:nvPr>
        </p:nvSpPr>
        <p:spPr>
          <a:xfrm>
            <a:off x="5220072" y="6381328"/>
            <a:ext cx="3183632" cy="365125"/>
          </a:xfrm>
          <a:prstGeom prst="rect">
            <a:avLst/>
          </a:prstGeom>
          <a:ln>
            <a:noFill/>
          </a:ln>
        </p:spPr>
        <p:txBody>
          <a:bodyPr vert="horz" lIns="91440" tIns="45720" rIns="91440" bIns="45720" rtlCol="0" anchor="ctr"/>
          <a:lstStyle>
            <a:lvl1pPr algn="r">
              <a:tabLst/>
              <a:defRPr sz="1000" b="0" i="0">
                <a:solidFill>
                  <a:schemeClr val="bg1">
                    <a:lumMod val="50000"/>
                  </a:schemeClr>
                </a:solidFill>
                <a:latin typeface="Frutiger 55 Roman" charset="0"/>
                <a:ea typeface="Frutiger 55 Roman" charset="0"/>
                <a:cs typeface="Frutiger 55 Roman" charset="0"/>
              </a:defRPr>
            </a:lvl1pPr>
          </a:lstStyle>
          <a:p>
            <a:endParaRPr lang="en-US" dirty="0"/>
          </a:p>
        </p:txBody>
      </p:sp>
    </p:spTree>
    <p:extLst>
      <p:ext uri="{BB962C8B-B14F-4D97-AF65-F5344CB8AC3E}">
        <p14:creationId xmlns:p14="http://schemas.microsoft.com/office/powerpoint/2010/main" val="636042386"/>
      </p:ext>
    </p:extLst>
  </p:cSld>
  <p:clrMap bg1="lt1" tx1="dk1" bg2="lt2" tx2="dk2" accent1="accent1" accent2="accent2" accent3="accent3" accent4="accent4" accent5="accent5" accent6="accent6" hlink="hlink" folHlink="folHlink"/>
  <p:sldLayoutIdLst>
    <p:sldLayoutId id="2147483784" r:id="rId1"/>
    <p:sldLayoutId id="2147483801" r:id="rId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3200" b="0" i="0" cap="none" spc="0">
          <a:ln w="0"/>
          <a:solidFill>
            <a:schemeClr val="tx1"/>
          </a:solidFill>
          <a:effectLst/>
          <a:latin typeface="Frutiger 55 Roman" charset="0"/>
          <a:ea typeface="Frutiger 55 Roman" charset="0"/>
          <a:cs typeface="Frutiger 55 Roman" charset="0"/>
        </a:defRPr>
      </a:lvl1pPr>
      <a:lvl2pPr algn="l" rtl="0" eaLnBrk="1" fontAlgn="base" hangingPunct="1">
        <a:spcBef>
          <a:spcPct val="0"/>
        </a:spcBef>
        <a:spcAft>
          <a:spcPct val="0"/>
        </a:spcAft>
        <a:defRPr sz="3600">
          <a:solidFill>
            <a:schemeClr val="bg1"/>
          </a:solidFill>
          <a:latin typeface="Trebuchet MS" pitchFamily="34" charset="0"/>
        </a:defRPr>
      </a:lvl2pPr>
      <a:lvl3pPr algn="l" rtl="0" eaLnBrk="1" fontAlgn="base" hangingPunct="1">
        <a:spcBef>
          <a:spcPct val="0"/>
        </a:spcBef>
        <a:spcAft>
          <a:spcPct val="0"/>
        </a:spcAft>
        <a:defRPr sz="3600">
          <a:solidFill>
            <a:schemeClr val="bg1"/>
          </a:solidFill>
          <a:latin typeface="Trebuchet MS" pitchFamily="34" charset="0"/>
        </a:defRPr>
      </a:lvl3pPr>
      <a:lvl4pPr algn="l" rtl="0" eaLnBrk="1" fontAlgn="base" hangingPunct="1">
        <a:spcBef>
          <a:spcPct val="0"/>
        </a:spcBef>
        <a:spcAft>
          <a:spcPct val="0"/>
        </a:spcAft>
        <a:defRPr sz="3600">
          <a:solidFill>
            <a:schemeClr val="bg1"/>
          </a:solidFill>
          <a:latin typeface="Trebuchet MS" pitchFamily="34" charset="0"/>
        </a:defRPr>
      </a:lvl4pPr>
      <a:lvl5pPr algn="l" rtl="0" eaLnBrk="1" fontAlgn="base" hangingPunct="1">
        <a:spcBef>
          <a:spcPct val="0"/>
        </a:spcBef>
        <a:spcAft>
          <a:spcPct val="0"/>
        </a:spcAft>
        <a:defRPr sz="3600">
          <a:solidFill>
            <a:schemeClr val="bg1"/>
          </a:solidFill>
          <a:latin typeface="Trebuchet MS" pitchFamily="34" charset="0"/>
        </a:defRPr>
      </a:lvl5pPr>
      <a:lvl6pPr marL="457200" algn="l" rtl="0" eaLnBrk="1" fontAlgn="base" hangingPunct="1">
        <a:spcBef>
          <a:spcPct val="0"/>
        </a:spcBef>
        <a:spcAft>
          <a:spcPct val="0"/>
        </a:spcAft>
        <a:defRPr sz="3600">
          <a:solidFill>
            <a:schemeClr val="bg1"/>
          </a:solidFill>
          <a:latin typeface="Trebuchet MS" pitchFamily="34" charset="0"/>
        </a:defRPr>
      </a:lvl6pPr>
      <a:lvl7pPr marL="914400" algn="l" rtl="0" eaLnBrk="1" fontAlgn="base" hangingPunct="1">
        <a:spcBef>
          <a:spcPct val="0"/>
        </a:spcBef>
        <a:spcAft>
          <a:spcPct val="0"/>
        </a:spcAft>
        <a:defRPr sz="3600">
          <a:solidFill>
            <a:schemeClr val="bg1"/>
          </a:solidFill>
          <a:latin typeface="Trebuchet MS" pitchFamily="34" charset="0"/>
        </a:defRPr>
      </a:lvl7pPr>
      <a:lvl8pPr marL="1371600" algn="l" rtl="0" eaLnBrk="1" fontAlgn="base" hangingPunct="1">
        <a:spcBef>
          <a:spcPct val="0"/>
        </a:spcBef>
        <a:spcAft>
          <a:spcPct val="0"/>
        </a:spcAft>
        <a:defRPr sz="3600">
          <a:solidFill>
            <a:schemeClr val="bg1"/>
          </a:solidFill>
          <a:latin typeface="Trebuchet MS" pitchFamily="34" charset="0"/>
        </a:defRPr>
      </a:lvl8pPr>
      <a:lvl9pPr marL="1828800" algn="l" rtl="0" eaLnBrk="1" fontAlgn="base" hangingPunct="1">
        <a:spcBef>
          <a:spcPct val="0"/>
        </a:spcBef>
        <a:spcAft>
          <a:spcPct val="0"/>
        </a:spcAft>
        <a:defRPr sz="3600">
          <a:solidFill>
            <a:schemeClr val="bg1"/>
          </a:solidFill>
          <a:latin typeface="Trebuchet MS" pitchFamily="34" charset="0"/>
        </a:defRPr>
      </a:lvl9pPr>
    </p:titleStyle>
    <p:bodyStyle>
      <a:lvl1pPr marL="269875" indent="-269875" algn="l" rtl="0" eaLnBrk="1" fontAlgn="base" hangingPunct="1">
        <a:spcBef>
          <a:spcPct val="20000"/>
        </a:spcBef>
        <a:spcAft>
          <a:spcPct val="0"/>
        </a:spcAft>
        <a:buClr>
          <a:schemeClr val="tx1"/>
        </a:buClr>
        <a:buFont typeface="Trebuchet MS" pitchFamily="34" charset="0"/>
        <a:buChar char="•"/>
        <a:defRPr sz="2000" b="0" i="0">
          <a:solidFill>
            <a:schemeClr val="tx1"/>
          </a:solidFill>
          <a:latin typeface="Frutiger 55 Roman" charset="0"/>
          <a:ea typeface="Frutiger 55 Roman" charset="0"/>
          <a:cs typeface="Frutiger 55 Roman" charset="0"/>
        </a:defRPr>
      </a:lvl1pPr>
      <a:lvl2pPr marL="742950" indent="-285750" algn="l" rtl="0" eaLnBrk="1" fontAlgn="base" hangingPunct="1">
        <a:spcBef>
          <a:spcPct val="20000"/>
        </a:spcBef>
        <a:spcAft>
          <a:spcPct val="0"/>
        </a:spcAft>
        <a:buClr>
          <a:schemeClr val="tx1"/>
        </a:buClr>
        <a:buChar char="–"/>
        <a:defRPr sz="1800" b="0" i="0">
          <a:solidFill>
            <a:schemeClr val="tx1"/>
          </a:solidFill>
          <a:latin typeface="Frutiger 55 Roman" charset="0"/>
          <a:ea typeface="Frutiger 55 Roman" charset="0"/>
          <a:cs typeface="Frutiger 55 Roman" charset="0"/>
        </a:defRPr>
      </a:lvl2pPr>
      <a:lvl3pPr marL="1143000" indent="-228600" algn="l" rtl="0" eaLnBrk="1" fontAlgn="base" hangingPunct="1">
        <a:spcBef>
          <a:spcPct val="20000"/>
        </a:spcBef>
        <a:spcAft>
          <a:spcPct val="0"/>
        </a:spcAft>
        <a:buClr>
          <a:schemeClr val="tx1"/>
        </a:buClr>
        <a:buChar char="•"/>
        <a:defRPr sz="1800" b="0" i="0">
          <a:solidFill>
            <a:schemeClr val="tx1"/>
          </a:solidFill>
          <a:latin typeface="Frutiger 55 Roman" charset="0"/>
          <a:ea typeface="Frutiger 55 Roman" charset="0"/>
          <a:cs typeface="Frutiger 55 Roman" charset="0"/>
        </a:defRPr>
      </a:lvl3pPr>
      <a:lvl4pPr marL="1600200" indent="-228600" algn="l" rtl="0" eaLnBrk="1" fontAlgn="base" hangingPunct="1">
        <a:spcBef>
          <a:spcPct val="20000"/>
        </a:spcBef>
        <a:spcAft>
          <a:spcPct val="0"/>
        </a:spcAft>
        <a:buClr>
          <a:schemeClr val="tx1"/>
        </a:buClr>
        <a:buChar char="–"/>
        <a:defRPr sz="1800" b="0" i="0">
          <a:solidFill>
            <a:schemeClr val="tx1"/>
          </a:solidFill>
          <a:latin typeface="Frutiger 55 Roman" charset="0"/>
          <a:ea typeface="Frutiger 55 Roman" charset="0"/>
          <a:cs typeface="Frutiger 55 Roman" charset="0"/>
        </a:defRPr>
      </a:lvl4pPr>
      <a:lvl5pPr marL="2057400" indent="-228600" algn="l" rtl="0" eaLnBrk="1" fontAlgn="base" hangingPunct="1">
        <a:spcBef>
          <a:spcPct val="20000"/>
        </a:spcBef>
        <a:spcAft>
          <a:spcPct val="0"/>
        </a:spcAft>
        <a:buClr>
          <a:schemeClr val="tx1"/>
        </a:buClr>
        <a:buChar char="»"/>
        <a:defRPr sz="1800" b="0" i="0">
          <a:solidFill>
            <a:schemeClr val="tx1"/>
          </a:solidFill>
          <a:latin typeface="Frutiger 55 Roman" charset="0"/>
          <a:ea typeface="Frutiger 55 Roman" charset="0"/>
          <a:cs typeface="Frutiger 55 Roman" charset="0"/>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5656" y="2564904"/>
            <a:ext cx="6984776" cy="2736304"/>
          </a:xfrm>
        </p:spPr>
        <p:txBody>
          <a:bodyPr/>
          <a:lstStyle/>
          <a:p>
            <a:pPr algn="ctr"/>
            <a:r>
              <a:rPr lang="en-GB" b="1" dirty="0"/>
              <a:t>Use of aerosol information from the CO2M multi-angle </a:t>
            </a:r>
            <a:r>
              <a:rPr lang="en-GB" b="1" dirty="0" err="1"/>
              <a:t>polarimeter</a:t>
            </a:r>
            <a:r>
              <a:rPr lang="en-GB" b="1" dirty="0"/>
              <a:t> in the University of Leicester full physics XCO2 retrieval</a:t>
            </a:r>
            <a:br>
              <a:rPr lang="en-GB" b="1" dirty="0"/>
            </a:br>
            <a:r>
              <a:rPr lang="en-GB" sz="1800" dirty="0" smtClean="0">
                <a:latin typeface="Calibri" panose="020F0502020204030204" pitchFamily="34" charset="0"/>
                <a:ea typeface="Calibri" panose="020F0502020204030204" pitchFamily="34" charset="0"/>
                <a:cs typeface="Times New Roman" panose="02020603050405020304" pitchFamily="18" charset="0"/>
              </a:rPr>
              <a:t>A. </a:t>
            </a:r>
            <a:r>
              <a:rPr lang="en-GB" sz="1800" dirty="0">
                <a:latin typeface="Calibri" panose="020F0502020204030204" pitchFamily="34" charset="0"/>
                <a:ea typeface="Calibri" panose="020F0502020204030204" pitchFamily="34" charset="0"/>
                <a:cs typeface="Times New Roman" panose="02020603050405020304" pitchFamily="18" charset="0"/>
              </a:rPr>
              <a:t>Di Noia</a:t>
            </a:r>
            <a:r>
              <a:rPr lang="en-GB" sz="1800" baseline="30000" dirty="0">
                <a:latin typeface="Calibri" panose="020F0502020204030204" pitchFamily="34" charset="0"/>
                <a:ea typeface="Calibri" panose="020F0502020204030204" pitchFamily="34" charset="0"/>
                <a:cs typeface="Times New Roman" panose="02020603050405020304" pitchFamily="18" charset="0"/>
              </a:rPr>
              <a:t>1</a:t>
            </a:r>
            <a:r>
              <a:rPr lang="en-GB" sz="1800" dirty="0">
                <a:latin typeface="Calibri" panose="020F0502020204030204" pitchFamily="34" charset="0"/>
                <a:ea typeface="Calibri" panose="020F0502020204030204" pitchFamily="34" charset="0"/>
                <a:cs typeface="Times New Roman" panose="02020603050405020304" pitchFamily="18" charset="0"/>
              </a:rPr>
              <a:t>, </a:t>
            </a:r>
            <a:r>
              <a:rPr lang="en-GB" sz="1800" dirty="0" smtClean="0">
                <a:latin typeface="Calibri" panose="020F0502020204030204" pitchFamily="34" charset="0"/>
                <a:ea typeface="Calibri" panose="020F0502020204030204" pitchFamily="34" charset="0"/>
                <a:cs typeface="Times New Roman" panose="02020603050405020304" pitchFamily="18" charset="0"/>
              </a:rPr>
              <a:t>P. Litvinov, H. Boesch, O. Dubovik, C. Chen, D. Fuertes, T. </a:t>
            </a:r>
            <a:r>
              <a:rPr lang="en-GB" sz="1800" dirty="0" err="1" smtClean="0">
                <a:latin typeface="Calibri" panose="020F0502020204030204" pitchFamily="34" charset="0"/>
                <a:ea typeface="Calibri" panose="020F0502020204030204" pitchFamily="34" charset="0"/>
                <a:cs typeface="Times New Roman" panose="02020603050405020304" pitchFamily="18" charset="0"/>
              </a:rPr>
              <a:t>Lapyonok</a:t>
            </a:r>
            <a:r>
              <a:rPr lang="en-GB" sz="1800" dirty="0" smtClean="0">
                <a:latin typeface="Calibri" panose="020F0502020204030204" pitchFamily="34" charset="0"/>
                <a:ea typeface="Calibri" panose="020F0502020204030204" pitchFamily="34" charset="0"/>
                <a:cs typeface="Times New Roman" panose="02020603050405020304" pitchFamily="18" charset="0"/>
              </a:rPr>
              <a:t>, A. Lopatin, C. Matar, </a:t>
            </a:r>
            <a:r>
              <a:rPr lang="en-GB" sz="1800" dirty="0">
                <a:latin typeface="Calibri" panose="020F0502020204030204" pitchFamily="34" charset="0"/>
                <a:ea typeface="Calibri" panose="020F0502020204030204" pitchFamily="34" charset="0"/>
                <a:cs typeface="Times New Roman" panose="02020603050405020304" pitchFamily="18" charset="0"/>
              </a:rPr>
              <a:t>and </a:t>
            </a:r>
            <a:r>
              <a:rPr lang="en-GB" sz="1800" dirty="0" smtClean="0">
                <a:latin typeface="Calibri" panose="020F0502020204030204" pitchFamily="34" charset="0"/>
                <a:ea typeface="Calibri" panose="020F0502020204030204" pitchFamily="34" charset="0"/>
                <a:cs typeface="Times New Roman" panose="02020603050405020304" pitchFamily="18" charset="0"/>
              </a:rPr>
              <a:t>Y. Meijer</a:t>
            </a:r>
            <a:r>
              <a:rPr lang="en-GB" sz="3200" dirty="0">
                <a:latin typeface="Calibri" panose="020F0502020204030204" pitchFamily="34" charset="0"/>
                <a:ea typeface="Calibri" panose="020F0502020204030204" pitchFamily="34" charset="0"/>
                <a:cs typeface="Times New Roman" panose="02020603050405020304" pitchFamily="18" charset="0"/>
              </a:rPr>
              <a:t/>
            </a:r>
            <a:br>
              <a:rPr lang="en-GB" sz="3200" dirty="0">
                <a:latin typeface="Calibri" panose="020F0502020204030204" pitchFamily="34" charset="0"/>
                <a:ea typeface="Calibri" panose="020F0502020204030204" pitchFamily="34" charset="0"/>
                <a:cs typeface="Times New Roman" panose="02020603050405020304" pitchFamily="18" charset="0"/>
              </a:rPr>
            </a:br>
            <a:r>
              <a:rPr lang="en-GB" dirty="0"/>
              <a:t/>
            </a:r>
            <a:br>
              <a:rPr lang="en-GB" dirty="0"/>
            </a:br>
            <a:r>
              <a:rPr lang="en-GB" sz="2400" dirty="0"/>
              <a:t/>
            </a:r>
            <a:br>
              <a:rPr lang="en-GB" sz="2400" dirty="0"/>
            </a:br>
            <a:r>
              <a:rPr lang="en-GB" sz="2400" dirty="0"/>
              <a:t/>
            </a:r>
            <a:br>
              <a:rPr lang="en-GB" sz="2400" dirty="0"/>
            </a:br>
            <a:r>
              <a:rPr lang="en-GB" sz="2400" dirty="0"/>
              <a:t/>
            </a:r>
            <a:br>
              <a:rPr lang="en-GB" sz="2400" dirty="0"/>
            </a:br>
            <a:r>
              <a:rPr lang="en-GB" sz="2400" dirty="0"/>
              <a:t>    </a:t>
            </a:r>
            <a:r>
              <a:rPr lang="en-GB" sz="2400" b="1" dirty="0"/>
              <a:t>                         </a:t>
            </a:r>
            <a:r>
              <a:rPr lang="en-GB" dirty="0"/>
              <a:t/>
            </a:r>
            <a:br>
              <a:rPr lang="en-GB" dirty="0"/>
            </a:br>
            <a:r>
              <a:rPr lang="en-GB" b="1" dirty="0"/>
              <a:t> </a:t>
            </a:r>
            <a:endParaRPr lang="en-GB" dirty="0"/>
          </a:p>
        </p:txBody>
      </p:sp>
      <p:pic>
        <p:nvPicPr>
          <p:cNvPr id="1026" name="Picture 2">
            <a:extLst>
              <a:ext uri="{FF2B5EF4-FFF2-40B4-BE49-F238E27FC236}">
                <a16:creationId xmlns:a16="http://schemas.microsoft.com/office/drawing/2014/main" id="{D588AD37-BA41-4F45-97D7-B2ABE657473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16632"/>
            <a:ext cx="1877486" cy="7629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782D30F9-A470-1F40-94C5-EAF4CBA70F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0"/>
            <a:ext cx="1264344" cy="1264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4519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71"/>
            <a:ext cx="8229600" cy="765175"/>
          </a:xfrm>
        </p:spPr>
        <p:txBody>
          <a:bodyPr/>
          <a:lstStyle/>
          <a:p>
            <a:r>
              <a:rPr lang="en-GB" dirty="0" smtClean="0"/>
              <a:t>GRASP – </a:t>
            </a:r>
            <a:r>
              <a:rPr lang="en-GB" dirty="0" err="1" smtClean="0"/>
              <a:t>UoL</a:t>
            </a:r>
            <a:r>
              <a:rPr lang="en-GB" dirty="0" smtClean="0"/>
              <a:t> sequential CO</a:t>
            </a:r>
            <a:r>
              <a:rPr lang="en-GB" baseline="-25000" dirty="0" smtClean="0"/>
              <a:t>2</a:t>
            </a:r>
            <a:r>
              <a:rPr lang="en-GB" dirty="0" smtClean="0"/>
              <a:t> retrieval</a:t>
            </a:r>
            <a:endParaRPr lang="en-GB" dirty="0"/>
          </a:p>
        </p:txBody>
      </p:sp>
      <p:sp>
        <p:nvSpPr>
          <p:cNvPr id="3" name="Content Placeholder 2"/>
          <p:cNvSpPr>
            <a:spLocks noGrp="1"/>
          </p:cNvSpPr>
          <p:nvPr>
            <p:ph idx="1"/>
          </p:nvPr>
        </p:nvSpPr>
        <p:spPr>
          <a:xfrm>
            <a:off x="107504" y="1052736"/>
            <a:ext cx="8229600" cy="4790107"/>
          </a:xfrm>
        </p:spPr>
        <p:txBody>
          <a:bodyPr/>
          <a:lstStyle/>
          <a:p>
            <a:pPr marL="0" indent="0">
              <a:buNone/>
            </a:pPr>
            <a:endParaRPr lang="en-GB" dirty="0"/>
          </a:p>
          <a:p>
            <a:pPr marL="0" indent="0">
              <a:buNone/>
            </a:pPr>
            <a:endParaRPr lang="en-GB" dirty="0"/>
          </a:p>
        </p:txBody>
      </p:sp>
      <p:sp>
        <p:nvSpPr>
          <p:cNvPr id="4" name="Slide Number Placeholder 3"/>
          <p:cNvSpPr>
            <a:spLocks noGrp="1"/>
          </p:cNvSpPr>
          <p:nvPr>
            <p:ph type="sldNum" sz="quarter" idx="4"/>
          </p:nvPr>
        </p:nvSpPr>
        <p:spPr/>
        <p:txBody>
          <a:bodyPr/>
          <a:lstStyle/>
          <a:p>
            <a:fld id="{58687779-E69B-7343-8F6F-422D6150DAE5}" type="slidenum">
              <a:rPr lang="en-US" smtClean="0"/>
              <a:pPr/>
              <a:t>2</a:t>
            </a:fld>
            <a:endParaRPr lang="en-US" dirty="0"/>
          </a:p>
        </p:txBody>
      </p:sp>
      <p:graphicFrame>
        <p:nvGraphicFramePr>
          <p:cNvPr id="7" name="Diagram 6"/>
          <p:cNvGraphicFramePr/>
          <p:nvPr>
            <p:extLst>
              <p:ext uri="{D42A27DB-BD31-4B8C-83A1-F6EECF244321}">
                <p14:modId xmlns:p14="http://schemas.microsoft.com/office/powerpoint/2010/main" val="2773348366"/>
              </p:ext>
            </p:extLst>
          </p:nvPr>
        </p:nvGraphicFramePr>
        <p:xfrm>
          <a:off x="874262" y="1628800"/>
          <a:ext cx="7740499" cy="5360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bwMode="auto">
          <a:xfrm>
            <a:off x="130913" y="1628800"/>
            <a:ext cx="8893781" cy="1169551"/>
          </a:xfrm>
          <a:prstGeom prst="rect">
            <a:avLst/>
          </a:prstGeom>
          <a:noFill/>
          <a:ln w="9525">
            <a:noFill/>
            <a:miter lim="800000"/>
            <a:headEnd/>
            <a:tailEnd/>
          </a:ln>
          <a:effectLst/>
        </p:spPr>
        <p:txBody>
          <a:bodyPr vert="horz" wrap="none" lIns="91440" tIns="45720" rIns="91440" bIns="45720" numCol="1" rtlCol="0" anchor="ctr" anchorCtr="0" compatLnSpc="1">
            <a:prstTxWarp prst="textNoShape">
              <a:avLst/>
            </a:prstTxWarp>
            <a:spAutoFit/>
          </a:bodyPr>
          <a:lstStyle/>
          <a:p>
            <a:pPr marL="285750" indent="-285750" algn="l">
              <a:buFont typeface="Arial" panose="020B0604020202020204" pitchFamily="34" charset="0"/>
              <a:buChar char="•"/>
            </a:pPr>
            <a:r>
              <a:rPr lang="en-GB" kern="0" dirty="0" smtClean="0">
                <a:solidFill>
                  <a:srgbClr val="5D6770"/>
                </a:solidFill>
                <a:latin typeface="+mj-lt"/>
                <a:ea typeface="Adobe Caslon Pro" charset="0"/>
                <a:cs typeface="Adobe Caslon Pro" charset="0"/>
              </a:rPr>
              <a:t>Full physics CO</a:t>
            </a:r>
            <a:r>
              <a:rPr lang="en-GB" kern="0" baseline="-25000" dirty="0" smtClean="0">
                <a:solidFill>
                  <a:srgbClr val="5D6770"/>
                </a:solidFill>
                <a:latin typeface="+mj-lt"/>
                <a:ea typeface="Adobe Caslon Pro" charset="0"/>
                <a:cs typeface="Adobe Caslon Pro" charset="0"/>
              </a:rPr>
              <a:t>2</a:t>
            </a:r>
            <a:r>
              <a:rPr lang="en-GB" kern="0" dirty="0" smtClean="0">
                <a:solidFill>
                  <a:srgbClr val="5D6770"/>
                </a:solidFill>
                <a:latin typeface="+mj-lt"/>
                <a:ea typeface="Adobe Caslon Pro" charset="0"/>
                <a:cs typeface="Adobe Caslon Pro" charset="0"/>
              </a:rPr>
              <a:t> retrieval scheme for CO2M with aerosol a priori informed by MAP</a:t>
            </a:r>
          </a:p>
          <a:p>
            <a:pPr marL="285750" indent="-285750" algn="l">
              <a:buFont typeface="Arial" panose="020B0604020202020204" pitchFamily="34" charset="0"/>
              <a:buChar char="•"/>
            </a:pPr>
            <a:r>
              <a:rPr lang="en-GB" kern="0" dirty="0" smtClean="0">
                <a:solidFill>
                  <a:srgbClr val="5D6770"/>
                </a:solidFill>
                <a:latin typeface="+mj-lt"/>
                <a:ea typeface="Adobe Caslon Pro" charset="0"/>
                <a:cs typeface="Adobe Caslon Pro" charset="0"/>
              </a:rPr>
              <a:t>Aerosol microphysical properties retrieved from MAP using GRASP</a:t>
            </a:r>
          </a:p>
          <a:p>
            <a:pPr marL="285750" indent="-285750" algn="l">
              <a:buFont typeface="Arial" panose="020B0604020202020204" pitchFamily="34" charset="0"/>
              <a:buChar char="•"/>
            </a:pPr>
            <a:r>
              <a:rPr lang="en-GB" kern="0" dirty="0" smtClean="0">
                <a:solidFill>
                  <a:srgbClr val="5D6770"/>
                </a:solidFill>
                <a:latin typeface="+mj-lt"/>
                <a:ea typeface="Adobe Caslon Pro" charset="0"/>
                <a:cs typeface="Adobe Caslon Pro" charset="0"/>
              </a:rPr>
              <a:t>Optical properties in CO2 bands computed via kernel-based LUT</a:t>
            </a:r>
            <a:r>
              <a:rPr lang="en-GB" sz="1600" kern="0" dirty="0" smtClean="0">
                <a:solidFill>
                  <a:srgbClr val="5D6770"/>
                </a:solidFill>
                <a:latin typeface="+mj-lt"/>
                <a:ea typeface="Adobe Caslon Pro" charset="0"/>
                <a:cs typeface="Adobe Caslon Pro" charset="0"/>
              </a:rPr>
              <a:t/>
            </a:r>
            <a:br>
              <a:rPr lang="en-GB" sz="1600" kern="0" dirty="0" smtClean="0">
                <a:solidFill>
                  <a:srgbClr val="5D6770"/>
                </a:solidFill>
                <a:latin typeface="+mj-lt"/>
                <a:ea typeface="Adobe Caslon Pro" charset="0"/>
                <a:cs typeface="Adobe Caslon Pro" charset="0"/>
              </a:rPr>
            </a:br>
            <a:endParaRPr lang="en-GB" sz="1600" kern="0" dirty="0" smtClean="0">
              <a:solidFill>
                <a:srgbClr val="5D6770"/>
              </a:solidFill>
              <a:latin typeface="+mj-lt"/>
              <a:ea typeface="Adobe Caslon Pro" charset="0"/>
              <a:cs typeface="Adobe Caslon Pro" charset="0"/>
            </a:endParaRPr>
          </a:p>
        </p:txBody>
      </p:sp>
    </p:spTree>
    <p:extLst>
      <p:ext uri="{BB962C8B-B14F-4D97-AF65-F5344CB8AC3E}">
        <p14:creationId xmlns:p14="http://schemas.microsoft.com/office/powerpoint/2010/main" val="320555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 y="16081"/>
            <a:ext cx="8229600" cy="765175"/>
          </a:xfrm>
        </p:spPr>
        <p:txBody>
          <a:bodyPr/>
          <a:lstStyle/>
          <a:p>
            <a:r>
              <a:rPr lang="en-GB" dirty="0" smtClean="0"/>
              <a:t>Early results</a:t>
            </a:r>
            <a:endParaRPr lang="en-GB" dirty="0"/>
          </a:p>
        </p:txBody>
      </p:sp>
      <p:pic>
        <p:nvPicPr>
          <p:cNvPr id="5" name="Content Placeholder 4"/>
          <p:cNvPicPr>
            <a:picLocks noGrp="1" noChangeAspect="1"/>
          </p:cNvPicPr>
          <p:nvPr>
            <p:ph idx="1"/>
          </p:nvPr>
        </p:nvPicPr>
        <p:blipFill>
          <a:blip r:embed="rId2"/>
          <a:stretch>
            <a:fillRect/>
          </a:stretch>
        </p:blipFill>
        <p:spPr>
          <a:xfrm>
            <a:off x="817240" y="2319421"/>
            <a:ext cx="3672000" cy="2448000"/>
          </a:xfrm>
          <a:prstGeom prst="rect">
            <a:avLst/>
          </a:prstGeom>
        </p:spPr>
      </p:pic>
      <p:sp>
        <p:nvSpPr>
          <p:cNvPr id="4" name="Slide Number Placeholder 3"/>
          <p:cNvSpPr>
            <a:spLocks noGrp="1"/>
          </p:cNvSpPr>
          <p:nvPr>
            <p:ph type="sldNum" sz="quarter" idx="4"/>
          </p:nvPr>
        </p:nvSpPr>
        <p:spPr/>
        <p:txBody>
          <a:bodyPr/>
          <a:lstStyle/>
          <a:p>
            <a:fld id="{58687779-E69B-7343-8F6F-422D6150DAE5}" type="slidenum">
              <a:rPr lang="en-US" smtClean="0"/>
              <a:pPr/>
              <a:t>3</a:t>
            </a:fld>
            <a:endParaRPr lang="en-US" dirty="0"/>
          </a:p>
        </p:txBody>
      </p:sp>
      <p:pic>
        <p:nvPicPr>
          <p:cNvPr id="6" name="Picture 5"/>
          <p:cNvPicPr>
            <a:picLocks noChangeAspect="1"/>
          </p:cNvPicPr>
          <p:nvPr/>
        </p:nvPicPr>
        <p:blipFill>
          <a:blip r:embed="rId3"/>
          <a:stretch>
            <a:fillRect/>
          </a:stretch>
        </p:blipFill>
        <p:spPr>
          <a:xfrm>
            <a:off x="4840761" y="2318517"/>
            <a:ext cx="3672000" cy="2448000"/>
          </a:xfrm>
          <a:prstGeom prst="rect">
            <a:avLst/>
          </a:prstGeom>
        </p:spPr>
      </p:pic>
      <p:sp>
        <p:nvSpPr>
          <p:cNvPr id="7" name="TextBox 6"/>
          <p:cNvSpPr txBox="1"/>
          <p:nvPr/>
        </p:nvSpPr>
        <p:spPr bwMode="auto">
          <a:xfrm>
            <a:off x="107504" y="979983"/>
            <a:ext cx="7909538" cy="1323439"/>
          </a:xfrm>
          <a:prstGeom prst="rect">
            <a:avLst/>
          </a:prstGeom>
          <a:noFill/>
          <a:ln w="9525">
            <a:noFill/>
            <a:miter lim="800000"/>
            <a:headEnd/>
            <a:tailEnd/>
          </a:ln>
          <a:effectLst/>
        </p:spPr>
        <p:txBody>
          <a:bodyPr vert="horz" wrap="none" lIns="91440" tIns="45720" rIns="91440" bIns="45720" numCol="1" rtlCol="0" anchor="ctr" anchorCtr="0" compatLnSpc="1">
            <a:prstTxWarp prst="textNoShape">
              <a:avLst/>
            </a:prstTxWarp>
            <a:spAutoFit/>
          </a:bodyPr>
          <a:lstStyle/>
          <a:p>
            <a:pPr marL="285750" indent="-285750" algn="l">
              <a:buFont typeface="Arial" panose="020B0604020202020204" pitchFamily="34" charset="0"/>
              <a:buChar char="•"/>
            </a:pPr>
            <a:r>
              <a:rPr lang="en-GB" sz="1600" kern="0" dirty="0" smtClean="0">
                <a:solidFill>
                  <a:srgbClr val="5D6770"/>
                </a:solidFill>
                <a:latin typeface="+mj-lt"/>
                <a:ea typeface="Adobe Caslon Pro" charset="0"/>
                <a:cs typeface="Adobe Caslon Pro" charset="0"/>
              </a:rPr>
              <a:t>Interface between GRASP and </a:t>
            </a:r>
            <a:r>
              <a:rPr lang="en-GB" sz="1600" kern="0" dirty="0" err="1" smtClean="0">
                <a:solidFill>
                  <a:srgbClr val="5D6770"/>
                </a:solidFill>
                <a:latin typeface="+mj-lt"/>
                <a:ea typeface="Adobe Caslon Pro" charset="0"/>
                <a:cs typeface="Adobe Caslon Pro" charset="0"/>
              </a:rPr>
              <a:t>UoL</a:t>
            </a:r>
            <a:r>
              <a:rPr lang="en-GB" sz="1600" kern="0" dirty="0" smtClean="0">
                <a:solidFill>
                  <a:srgbClr val="5D6770"/>
                </a:solidFill>
                <a:latin typeface="+mj-lt"/>
                <a:ea typeface="Adobe Caslon Pro" charset="0"/>
                <a:cs typeface="Adobe Caslon Pro" charset="0"/>
              </a:rPr>
              <a:t> retrieval schemes successfully established</a:t>
            </a:r>
          </a:p>
          <a:p>
            <a:pPr marL="285750" indent="-285750" algn="l">
              <a:buFont typeface="Arial" panose="020B0604020202020204" pitchFamily="34" charset="0"/>
              <a:buChar char="•"/>
            </a:pPr>
            <a:r>
              <a:rPr lang="en-GB" sz="1600" kern="0" dirty="0" smtClean="0">
                <a:solidFill>
                  <a:srgbClr val="5D6770"/>
                </a:solidFill>
                <a:latin typeface="+mj-lt"/>
                <a:ea typeface="Adobe Caslon Pro" charset="0"/>
                <a:cs typeface="Adobe Caslon Pro" charset="0"/>
              </a:rPr>
              <a:t>First simple XCO2 retrievals with GRASP aerosol inputs carried out</a:t>
            </a:r>
          </a:p>
          <a:p>
            <a:pPr marL="285750" indent="-285750" algn="l">
              <a:buFont typeface="Arial" panose="020B0604020202020204" pitchFamily="34" charset="0"/>
              <a:buChar char="•"/>
            </a:pPr>
            <a:r>
              <a:rPr lang="en-GB" sz="1600" kern="0" dirty="0" smtClean="0">
                <a:solidFill>
                  <a:srgbClr val="5D6770"/>
                </a:solidFill>
                <a:latin typeface="+mj-lt"/>
                <a:ea typeface="Adobe Caslon Pro" charset="0"/>
                <a:cs typeface="Adobe Caslon Pro" charset="0"/>
              </a:rPr>
              <a:t>Early results are promising, but further optimization needed both in GRASP and in</a:t>
            </a:r>
          </a:p>
          <a:p>
            <a:pPr algn="l"/>
            <a:r>
              <a:rPr lang="en-GB" sz="1600" kern="0" dirty="0">
                <a:solidFill>
                  <a:srgbClr val="5D6770"/>
                </a:solidFill>
                <a:latin typeface="+mj-lt"/>
                <a:ea typeface="Adobe Caslon Pro" charset="0"/>
                <a:cs typeface="Adobe Caslon Pro" charset="0"/>
              </a:rPr>
              <a:t> </a:t>
            </a:r>
            <a:r>
              <a:rPr lang="en-GB" sz="1600" kern="0" dirty="0" smtClean="0">
                <a:solidFill>
                  <a:srgbClr val="5D6770"/>
                </a:solidFill>
                <a:latin typeface="+mj-lt"/>
                <a:ea typeface="Adobe Caslon Pro" charset="0"/>
                <a:cs typeface="Adobe Caslon Pro" charset="0"/>
              </a:rPr>
              <a:t>    the </a:t>
            </a:r>
            <a:r>
              <a:rPr lang="en-GB" sz="1600" kern="0" dirty="0" err="1" smtClean="0">
                <a:solidFill>
                  <a:srgbClr val="5D6770"/>
                </a:solidFill>
                <a:latin typeface="+mj-lt"/>
                <a:ea typeface="Adobe Caslon Pro" charset="0"/>
                <a:cs typeface="Adobe Caslon Pro" charset="0"/>
              </a:rPr>
              <a:t>UoL</a:t>
            </a:r>
            <a:r>
              <a:rPr lang="en-GB" sz="1600" kern="0" dirty="0">
                <a:solidFill>
                  <a:srgbClr val="5D6770"/>
                </a:solidFill>
                <a:latin typeface="+mj-lt"/>
                <a:ea typeface="Adobe Caslon Pro" charset="0"/>
                <a:cs typeface="Adobe Caslon Pro" charset="0"/>
              </a:rPr>
              <a:t> </a:t>
            </a:r>
            <a:r>
              <a:rPr lang="en-GB" sz="1600" kern="0" dirty="0" smtClean="0">
                <a:solidFill>
                  <a:srgbClr val="5D6770"/>
                </a:solidFill>
                <a:latin typeface="+mj-lt"/>
                <a:ea typeface="Adobe Caslon Pro" charset="0"/>
                <a:cs typeface="Adobe Caslon Pro" charset="0"/>
              </a:rPr>
              <a:t>CO</a:t>
            </a:r>
            <a:r>
              <a:rPr lang="en-GB" sz="1600" kern="0" baseline="-25000" dirty="0" smtClean="0">
                <a:solidFill>
                  <a:srgbClr val="5D6770"/>
                </a:solidFill>
                <a:latin typeface="+mj-lt"/>
                <a:ea typeface="Adobe Caslon Pro" charset="0"/>
                <a:cs typeface="Adobe Caslon Pro" charset="0"/>
              </a:rPr>
              <a:t>2</a:t>
            </a:r>
            <a:r>
              <a:rPr lang="en-GB" sz="1600" kern="0" dirty="0" smtClean="0">
                <a:solidFill>
                  <a:srgbClr val="5D6770"/>
                </a:solidFill>
                <a:latin typeface="+mj-lt"/>
                <a:ea typeface="Adobe Caslon Pro" charset="0"/>
                <a:cs typeface="Adobe Caslon Pro" charset="0"/>
              </a:rPr>
              <a:t> retrieval </a:t>
            </a:r>
            <a:endParaRPr lang="en-GB" sz="1600" kern="0" dirty="0" smtClean="0">
              <a:solidFill>
                <a:srgbClr val="5D6770"/>
              </a:solidFill>
              <a:latin typeface="+mj-lt"/>
              <a:ea typeface="Adobe Caslon Pro" charset="0"/>
              <a:cs typeface="Adobe Caslon Pro" charset="0"/>
            </a:endParaRPr>
          </a:p>
          <a:p>
            <a:pPr algn="l"/>
            <a:endParaRPr lang="en-GB" sz="1600" kern="0" dirty="0" smtClean="0">
              <a:solidFill>
                <a:srgbClr val="5D6770"/>
              </a:solidFill>
              <a:latin typeface="+mj-lt"/>
              <a:ea typeface="Adobe Caslon Pro" charset="0"/>
              <a:cs typeface="Adobe Caslon Pro" charset="0"/>
            </a:endParaRPr>
          </a:p>
        </p:txBody>
      </p:sp>
      <p:pic>
        <p:nvPicPr>
          <p:cNvPr id="9" name="Picture 8"/>
          <p:cNvPicPr>
            <a:picLocks noChangeAspect="1"/>
          </p:cNvPicPr>
          <p:nvPr/>
        </p:nvPicPr>
        <p:blipFill>
          <a:blip r:embed="rId4">
            <a:clrChange>
              <a:clrFrom>
                <a:srgbClr val="FFFFFF"/>
              </a:clrFrom>
              <a:clrTo>
                <a:srgbClr val="FFFFFF">
                  <a:alpha val="0"/>
                </a:srgbClr>
              </a:clrTo>
            </a:clrChange>
          </a:blip>
          <a:stretch>
            <a:fillRect/>
          </a:stretch>
        </p:blipFill>
        <p:spPr>
          <a:xfrm>
            <a:off x="2709000" y="4374000"/>
            <a:ext cx="3726000" cy="2484000"/>
          </a:xfrm>
          <a:prstGeom prst="rect">
            <a:avLst/>
          </a:prstGeom>
        </p:spPr>
      </p:pic>
    </p:spTree>
    <p:extLst>
      <p:ext uri="{BB962C8B-B14F-4D97-AF65-F5344CB8AC3E}">
        <p14:creationId xmlns:p14="http://schemas.microsoft.com/office/powerpoint/2010/main" val="288353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Title slides">
  <a:themeElements>
    <a:clrScheme name="titles">
      <a:dk1>
        <a:srgbClr val="515B70"/>
      </a:dk1>
      <a:lt1>
        <a:srgbClr val="FFFFFF"/>
      </a:lt1>
      <a:dk2>
        <a:srgbClr val="B9202F"/>
      </a:dk2>
      <a:lt2>
        <a:srgbClr val="CACBCA"/>
      </a:lt2>
      <a:accent1>
        <a:srgbClr val="EE302F"/>
      </a:accent1>
      <a:accent2>
        <a:srgbClr val="EB6F1A"/>
      </a:accent2>
      <a:accent3>
        <a:srgbClr val="497728"/>
      </a:accent3>
      <a:accent4>
        <a:srgbClr val="8CBAD2"/>
      </a:accent4>
      <a:accent5>
        <a:srgbClr val="B39243"/>
      </a:accent5>
      <a:accent6>
        <a:srgbClr val="706359"/>
      </a:accent6>
      <a:hlink>
        <a:srgbClr val="004E77"/>
      </a:hlink>
      <a:folHlink>
        <a:srgbClr val="C6C6C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effectLst/>
      </a:spPr>
      <a:bodyPr vert="horz" wrap="none" lIns="91440" tIns="45720" rIns="91440" bIns="45720" numCol="1" rtlCol="0" anchor="ctr" anchorCtr="0" compatLnSpc="1">
        <a:prstTxWarp prst="textNoShape">
          <a:avLst/>
        </a:prstTxWarp>
        <a:spAutoFit/>
      </a:bodyPr>
      <a:lstStyle>
        <a:defPPr marL="285750" indent="-285750" algn="l">
          <a:buFont typeface="Arial" panose="020B0604020202020204" pitchFamily="34" charset="0"/>
          <a:buChar char="•"/>
          <a:defRPr sz="1600" kern="0" dirty="0" smtClean="0">
            <a:solidFill>
              <a:srgbClr val="5D6770"/>
            </a:solidFill>
            <a:latin typeface="+mj-lt"/>
            <a:ea typeface="Adobe Caslon Pro" charset="0"/>
            <a:cs typeface="Adobe Caslon Pro"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niversity of Leicester-PowerPoint template" id="{F2332A7F-44DA-4394-AB55-068D7FE8E2B3}" vid="{3CF681C1-AF77-4391-926A-1E26F23EC5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31389</TotalTime>
  <Words>163</Words>
  <Application>Microsoft Office PowerPoint</Application>
  <PresentationFormat>On-screen Show (4:3)</PresentationFormat>
  <Paragraphs>19</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Adobe Caslon Pro</vt:lpstr>
      <vt:lpstr>Arial</vt:lpstr>
      <vt:lpstr>Calibri</vt:lpstr>
      <vt:lpstr>Frutiger 55 Roman</vt:lpstr>
      <vt:lpstr>Times New Roman</vt:lpstr>
      <vt:lpstr>Trebuchet MS</vt:lpstr>
      <vt:lpstr>Title slides</vt:lpstr>
      <vt:lpstr>Use of aerosol information from the CO2M multi-angle polarimeter in the University of Leicester full physics XCO2 retrieval A. Di Noia1, P. Litvinov, H. Boesch, O. Dubovik, C. Chen, D. Fuertes, T. Lapyonok, A. Lopatin, C. Matar, and Y. Meijer                                    </vt:lpstr>
      <vt:lpstr>GRASP – UoL sequential CO2 retrieval</vt:lpstr>
      <vt:lpstr>Early results</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syst33</dc:creator>
  <cp:lastModifiedBy>Di Noia, Antonio (Dr.)</cp:lastModifiedBy>
  <cp:revision>1184</cp:revision>
  <cp:lastPrinted>2019-07-01T13:46:23Z</cp:lastPrinted>
  <dcterms:created xsi:type="dcterms:W3CDTF">2008-02-22T15:40:42Z</dcterms:created>
  <dcterms:modified xsi:type="dcterms:W3CDTF">2021-11-19T02:08:07Z</dcterms:modified>
</cp:coreProperties>
</file>