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  <p:sldMasterId id="2147483663" r:id="rId3"/>
    <p:sldMasterId id="2147483667" r:id="rId4"/>
  </p:sldMasterIdLst>
  <p:notesMasterIdLst>
    <p:notesMasterId r:id="rId23"/>
  </p:notesMasterIdLst>
  <p:sldIdLst>
    <p:sldId id="258" r:id="rId5"/>
    <p:sldId id="259" r:id="rId6"/>
    <p:sldId id="263" r:id="rId7"/>
    <p:sldId id="264" r:id="rId8"/>
    <p:sldId id="267" r:id="rId9"/>
    <p:sldId id="268" r:id="rId10"/>
    <p:sldId id="269" r:id="rId11"/>
    <p:sldId id="290" r:id="rId12"/>
    <p:sldId id="280" r:id="rId13"/>
    <p:sldId id="281" r:id="rId14"/>
    <p:sldId id="283" r:id="rId15"/>
    <p:sldId id="282" r:id="rId16"/>
    <p:sldId id="284" r:id="rId17"/>
    <p:sldId id="286" r:id="rId18"/>
    <p:sldId id="291" r:id="rId19"/>
    <p:sldId id="287" r:id="rId20"/>
    <p:sldId id="289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hlmann, Gerrit" initials="kug" lastIdx="6" clrIdx="0">
    <p:extLst>
      <p:ext uri="{19B8F6BF-5375-455C-9EA6-DF929625EA0E}">
        <p15:presenceInfo xmlns:p15="http://schemas.microsoft.com/office/powerpoint/2012/main" userId="Kuhlmann, Gerr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837" autoAdjust="0"/>
  </p:normalViewPr>
  <p:slideViewPr>
    <p:cSldViewPr snapToGrid="0">
      <p:cViewPr varScale="1">
        <p:scale>
          <a:sx n="104" d="100"/>
          <a:sy n="104" d="100"/>
        </p:scale>
        <p:origin x="120" y="6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4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EB642-E2C1-4A52-B07B-9778A86FF451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68A50-F1F7-496F-95EE-C3D34F96F5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16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3278" y="2214000"/>
            <a:ext cx="6383322" cy="1255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500" cap="all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DOCUMENT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3278" y="3670975"/>
            <a:ext cx="4935522" cy="5232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object 31"/>
          <p:cNvSpPr/>
          <p:nvPr userDrawn="1"/>
        </p:nvSpPr>
        <p:spPr>
          <a:xfrm>
            <a:off x="703278" y="3545559"/>
            <a:ext cx="720841" cy="0"/>
          </a:xfrm>
          <a:custGeom>
            <a:avLst/>
            <a:gdLst/>
            <a:ahLst/>
            <a:cxnLst/>
            <a:rect l="l" t="t" r="r" b="b"/>
            <a:pathLst>
              <a:path w="1188720">
                <a:moveTo>
                  <a:pt x="0" y="0"/>
                </a:moveTo>
                <a:lnTo>
                  <a:pt x="1188173" y="0"/>
                </a:lnTo>
              </a:path>
            </a:pathLst>
          </a:custGeom>
          <a:ln w="33611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703278" y="5023787"/>
            <a:ext cx="4935522" cy="2407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75"/>
              </a:lnSpc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object 28"/>
          <p:cNvSpPr txBox="1"/>
          <p:nvPr userDrawn="1"/>
        </p:nvSpPr>
        <p:spPr>
          <a:xfrm>
            <a:off x="691177" y="6335503"/>
            <a:ext cx="3325033" cy="220349"/>
          </a:xfrm>
          <a:prstGeom prst="rect">
            <a:avLst/>
          </a:prstGeom>
        </p:spPr>
        <p:txBody>
          <a:bodyPr vert="horz" wrap="square" lIns="0" tIns="15018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ts val="800"/>
              </a:lnSpc>
              <a:spcBef>
                <a:spcPts val="1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9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697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 has received </a:t>
            </a:r>
            <a:r>
              <a:rPr kumimoji="0" sz="69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funding from the European </a:t>
            </a:r>
            <a:r>
              <a:rPr kumimoji="0" sz="697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Union’s Horizon 2020 research  and innovation programme under grant agreement </a:t>
            </a:r>
            <a:r>
              <a:rPr kumimoji="0" sz="69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sz="697" b="0" i="0" u="none" strike="noStrike" kern="1200" cap="none" spc="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697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958927.</a:t>
            </a:r>
            <a:endParaRPr kumimoji="0" sz="6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idx="11" hasCustomPrompt="1"/>
          </p:nvPr>
        </p:nvSpPr>
        <p:spPr>
          <a:xfrm>
            <a:off x="707579" y="5256519"/>
            <a:ext cx="4931221" cy="5514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404413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8340-83CD-4C34-A0E2-E941BB58D247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A05-CC17-449B-B02F-056573F06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51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8340-83CD-4C34-A0E2-E941BB58D247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A05-CC17-449B-B02F-056573F06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896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8340-83CD-4C34-A0E2-E941BB58D247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A05-CC17-449B-B02F-056573F06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52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8340-83CD-4C34-A0E2-E941BB58D247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A05-CC17-449B-B02F-056573F06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02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8340-83CD-4C34-A0E2-E941BB58D247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A05-CC17-449B-B02F-056573F06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81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8340-83CD-4C34-A0E2-E941BB58D247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A05-CC17-449B-B02F-056573F06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9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8340-83CD-4C34-A0E2-E941BB58D247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A05-CC17-449B-B02F-056573F06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1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1"/>
          <p:cNvSpPr/>
          <p:nvPr userDrawn="1"/>
        </p:nvSpPr>
        <p:spPr>
          <a:xfrm>
            <a:off x="703278" y="4678617"/>
            <a:ext cx="720841" cy="0"/>
          </a:xfrm>
          <a:custGeom>
            <a:avLst/>
            <a:gdLst/>
            <a:ahLst/>
            <a:cxnLst/>
            <a:rect l="l" t="t" r="r" b="b"/>
            <a:pathLst>
              <a:path w="1188720">
                <a:moveTo>
                  <a:pt x="0" y="0"/>
                </a:moveTo>
                <a:lnTo>
                  <a:pt x="1188173" y="0"/>
                </a:lnTo>
              </a:path>
            </a:pathLst>
          </a:custGeom>
          <a:ln w="33611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6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ject 28"/>
          <p:cNvSpPr txBox="1"/>
          <p:nvPr userDrawn="1"/>
        </p:nvSpPr>
        <p:spPr>
          <a:xfrm>
            <a:off x="691177" y="6335503"/>
            <a:ext cx="3325033" cy="220349"/>
          </a:xfrm>
          <a:prstGeom prst="rect">
            <a:avLst/>
          </a:prstGeom>
        </p:spPr>
        <p:txBody>
          <a:bodyPr vert="horz" wrap="square" lIns="0" tIns="15018" rIns="0" bIns="0" rtlCol="0">
            <a:spAutoFit/>
          </a:bodyPr>
          <a:lstStyle/>
          <a:p>
            <a:pPr marL="7701" marR="3081" lvl="0" indent="0" algn="l" defTabSz="554492" rtl="0" eaLnBrk="1" fontAlgn="auto" latinLnBrk="0" hangingPunct="1">
              <a:lnSpc>
                <a:spcPts val="800"/>
              </a:lnSpc>
              <a:spcBef>
                <a:spcPts val="1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9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</a:t>
            </a:r>
            <a:r>
              <a:rPr kumimoji="0" sz="697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project has received </a:t>
            </a:r>
            <a:r>
              <a:rPr kumimoji="0" sz="69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funding from the European </a:t>
            </a:r>
            <a:r>
              <a:rPr kumimoji="0" sz="697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Union’s Horizon 2020 research  and innovation programme under grant agreement </a:t>
            </a:r>
            <a:r>
              <a:rPr kumimoji="0" sz="69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sz="697" b="0" i="0" u="none" strike="noStrike" kern="1200" cap="none" spc="1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GB" sz="697" b="0" i="0" u="none" strike="noStrike" kern="1200" cap="none" spc="-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958927.</a:t>
            </a:r>
            <a:endParaRPr kumimoji="0" sz="69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F3229-166F-F04D-92E6-F4194529ADCB}"/>
              </a:ext>
            </a:extLst>
          </p:cNvPr>
          <p:cNvSpPr txBox="1"/>
          <p:nvPr userDrawn="1"/>
        </p:nvSpPr>
        <p:spPr>
          <a:xfrm>
            <a:off x="621603" y="1091461"/>
            <a:ext cx="38410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E6E9F4-6596-5345-ADD8-D8F75D770B87}"/>
              </a:ext>
            </a:extLst>
          </p:cNvPr>
          <p:cNvSpPr txBox="1"/>
          <p:nvPr userDrawn="1"/>
        </p:nvSpPr>
        <p:spPr>
          <a:xfrm>
            <a:off x="1185900" y="4850102"/>
            <a:ext cx="412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coco2-project.eu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1365AB-A397-0846-979C-A6C5EA643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5" y="4877016"/>
            <a:ext cx="434751" cy="43475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B6899DA-F9F5-914E-90E1-0BE1B6247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0" y="5365938"/>
            <a:ext cx="523200" cy="523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3DEA93-2C44-BF40-BE6F-0763FC53379F}"/>
              </a:ext>
            </a:extLst>
          </p:cNvPr>
          <p:cNvSpPr txBox="1"/>
          <p:nvPr userDrawn="1"/>
        </p:nvSpPr>
        <p:spPr>
          <a:xfrm>
            <a:off x="1185900" y="5365938"/>
            <a:ext cx="412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@CoCO2_project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5A576A-84B3-1F48-850A-429F18E9D4C3}"/>
              </a:ext>
            </a:extLst>
          </p:cNvPr>
          <p:cNvSpPr txBox="1"/>
          <p:nvPr userDrawn="1"/>
        </p:nvSpPr>
        <p:spPr>
          <a:xfrm>
            <a:off x="636494" y="4123765"/>
            <a:ext cx="5531223" cy="428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reflects the views only of the author, and the Commission cannot be held responsible for any use which may be made of the information contained therein.</a:t>
            </a:r>
            <a:endParaRPr kumimoji="0" lang="en-US" sz="10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78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87455" y="267431"/>
            <a:ext cx="10573279" cy="428308"/>
          </a:xfrm>
          <a:prstGeom prst="rect">
            <a:avLst/>
          </a:prstGeom>
          <a:solidFill>
            <a:srgbClr val="62C4DD"/>
          </a:solidFill>
        </p:spPr>
        <p:txBody>
          <a:bodyPr vert="horz" lIns="108000" tIns="0" rIns="108000" bIns="0" rtlCol="0" anchor="ctr" anchorCtr="0">
            <a:normAutofit/>
          </a:bodyPr>
          <a:lstStyle>
            <a:lvl1pPr>
              <a:defRPr sz="3200" spc="-2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1187454" y="1037968"/>
            <a:ext cx="10573279" cy="52392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 marL="269875" indent="-269875">
              <a:buClr>
                <a:schemeClr val="tx1"/>
              </a:buClr>
              <a:buSzPct val="130000"/>
              <a:tabLst/>
              <a:defRPr sz="2400">
                <a:solidFill>
                  <a:schemeClr val="tx1"/>
                </a:solidFill>
                <a:latin typeface="+mn-lt"/>
              </a:defRPr>
            </a:lvl2pPr>
            <a:lvl3pPr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1"/>
              </a:buClr>
              <a:buSzPct val="130000"/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 continued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243E64-CE5E-9A40-B8E8-2C6A36BF796F}"/>
              </a:ext>
            </a:extLst>
          </p:cNvPr>
          <p:cNvSpPr txBox="1"/>
          <p:nvPr userDrawn="1"/>
        </p:nvSpPr>
        <p:spPr>
          <a:xfrm>
            <a:off x="481317" y="6452069"/>
            <a:ext cx="10541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C4D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Enhancing and Detecting CO2 Plumes in Satellite Images Using Computer Vision.		ATMOS 2021, November 24	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C4D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C4D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F80BE7-5CD7-C242-B3FB-987A55030A8D}"/>
              </a:ext>
            </a:extLst>
          </p:cNvPr>
          <p:cNvCxnSpPr>
            <a:cxnSpLocks/>
          </p:cNvCxnSpPr>
          <p:nvPr userDrawn="1"/>
        </p:nvCxnSpPr>
        <p:spPr>
          <a:xfrm>
            <a:off x="605994" y="1151467"/>
            <a:ext cx="0" cy="5125765"/>
          </a:xfrm>
          <a:prstGeom prst="line">
            <a:avLst/>
          </a:prstGeom>
          <a:ln w="31750">
            <a:solidFill>
              <a:srgbClr val="62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25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F9C8299-557F-4040-B0F3-70C7DBFCA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7455" y="267431"/>
            <a:ext cx="10573279" cy="428308"/>
          </a:xfrm>
          <a:prstGeom prst="rect">
            <a:avLst/>
          </a:prstGeom>
          <a:solidFill>
            <a:srgbClr val="62C4DD"/>
          </a:solidFill>
        </p:spPr>
        <p:txBody>
          <a:bodyPr vert="horz" lIns="108000" tIns="0" rIns="108000" bIns="0" rtlCol="0" anchor="ctr" anchorCtr="0">
            <a:normAutofit/>
          </a:bodyPr>
          <a:lstStyle>
            <a:lvl1pPr>
              <a:defRPr sz="3200" spc="-2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69EEDA-858E-824E-8E61-B1CCE0CBF1E3}"/>
              </a:ext>
            </a:extLst>
          </p:cNvPr>
          <p:cNvCxnSpPr>
            <a:cxnSpLocks/>
          </p:cNvCxnSpPr>
          <p:nvPr userDrawn="1"/>
        </p:nvCxnSpPr>
        <p:spPr>
          <a:xfrm>
            <a:off x="605994" y="1151467"/>
            <a:ext cx="0" cy="5125765"/>
          </a:xfrm>
          <a:prstGeom prst="line">
            <a:avLst/>
          </a:prstGeom>
          <a:ln w="31750">
            <a:solidFill>
              <a:srgbClr val="62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DAAF67D-C4DF-2A44-B90D-81D205B6211D}"/>
              </a:ext>
            </a:extLst>
          </p:cNvPr>
          <p:cNvSpPr txBox="1"/>
          <p:nvPr userDrawn="1"/>
        </p:nvSpPr>
        <p:spPr>
          <a:xfrm>
            <a:off x="481316" y="6452069"/>
            <a:ext cx="9357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C4D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Enhancing and Detecting CO2 Plumes in Satellite Images Using Computer Vision.		ATMOS 2021, November 24	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2C4D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C4D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1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D58F-CC30-2049-8FAD-B13FD588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F81EA-0E4D-654C-BFBA-855A57C06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0C166-087E-5141-BB77-77F2958C3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3B7CD-5DDC-874A-BA1D-DEADA442439D}" type="datetimeFigureOut">
              <a:rPr kumimoji="0" lang="en-US" sz="1092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11/19/2021</a:t>
            </a:fld>
            <a:endParaRPr kumimoji="0" 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29905-48B4-0E49-B5DB-9FB826AA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33E7C-53D8-3245-8023-B2F9EE67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A6611-45C1-4746-A68F-FFF49C5D92C0}" type="slidenum">
              <a:rPr kumimoji="0" lang="en-US" sz="1092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61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8340-83CD-4C34-A0E2-E941BB58D247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A05-CC17-449B-B02F-056573F06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2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8340-83CD-4C34-A0E2-E941BB58D247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A05-CC17-449B-B02F-056573F06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7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8340-83CD-4C34-A0E2-E941BB58D247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A05-CC17-449B-B02F-056573F06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63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8340-83CD-4C34-A0E2-E941BB58D247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4A05-CC17-449B-B02F-056573F06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1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 b="9960"/>
          <a:stretch/>
        </p:blipFill>
        <p:spPr>
          <a:xfrm>
            <a:off x="8784000" y="432000"/>
            <a:ext cx="2700000" cy="1021621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E000F36-BBB8-B249-9489-471F2EC02D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50" y="1500965"/>
            <a:ext cx="2156600" cy="384657"/>
          </a:xfrm>
          <a:prstGeom prst="rect">
            <a:avLst/>
          </a:prstGeom>
        </p:spPr>
      </p:pic>
      <p:pic>
        <p:nvPicPr>
          <p:cNvPr id="6" name="Picture 2" descr="\\empa.emp-eaw.ch\data\Projects\Empa-Presentations-D-E\Empa-Logo-2015\01_e_logo_empa_neg_trans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2" y="780667"/>
            <a:ext cx="3808465" cy="10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0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"/>
            <a:ext cx="12192000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0" b="9960"/>
          <a:stretch/>
        </p:blipFill>
        <p:spPr>
          <a:xfrm>
            <a:off x="8784000" y="432000"/>
            <a:ext cx="2700000" cy="102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3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740800" y="6495444"/>
            <a:ext cx="2743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1000" b="1" i="0" u="none" strike="noStrike" kern="1200" cap="none" spc="-3" normalizeH="0" baseline="0" noProof="0" smtClean="0">
                <a:ln>
                  <a:noFill/>
                </a:ln>
                <a:solidFill>
                  <a:srgbClr val="62C4D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62C4D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42C4EE-8C91-3043-8228-9A7E7CA3ED1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5" y="218416"/>
            <a:ext cx="885388" cy="84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8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41464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500" b="0" i="0" kern="1200">
          <a:solidFill>
            <a:srgbClr val="FF8C7F"/>
          </a:solidFill>
          <a:latin typeface="Arial" charset="0"/>
          <a:ea typeface="Arial" charset="0"/>
          <a:cs typeface="Arial" charset="0"/>
        </a:defRPr>
      </a:lvl1pPr>
      <a:lvl2pPr marL="0" indent="-144000" algn="l" defTabSz="914400" rtl="0" eaLnBrk="1" latinLnBrk="0" hangingPunct="1">
        <a:lnSpc>
          <a:spcPct val="90000"/>
        </a:lnSpc>
        <a:spcBef>
          <a:spcPts val="1350"/>
        </a:spcBef>
        <a:buClr>
          <a:srgbClr val="FF8C7F"/>
        </a:buClr>
        <a:buFont typeface="Arial"/>
        <a:buChar char="•"/>
        <a:defRPr sz="2000" b="0" i="0" kern="1200">
          <a:solidFill>
            <a:srgbClr val="141464"/>
          </a:solidFill>
          <a:latin typeface="Arial" charset="0"/>
          <a:ea typeface="Arial" charset="0"/>
          <a:cs typeface="Arial" charset="0"/>
        </a:defRPr>
      </a:lvl2pPr>
      <a:lvl3pPr marL="396000" indent="-252000" algn="l" defTabSz="914400" rtl="0" eaLnBrk="1" latinLnBrk="0" hangingPunct="1">
        <a:lnSpc>
          <a:spcPts val="2000"/>
        </a:lnSpc>
        <a:spcBef>
          <a:spcPts val="1100"/>
        </a:spcBef>
        <a:buClr>
          <a:srgbClr val="FF8C7F"/>
        </a:buClr>
        <a:buSzPct val="91000"/>
        <a:buFont typeface="Monaco" charset="0"/>
        <a:buChar char="-"/>
        <a:defRPr sz="1725" b="0" i="0" kern="1200">
          <a:solidFill>
            <a:srgbClr val="141464"/>
          </a:solidFill>
          <a:latin typeface="Arial" charset="0"/>
          <a:ea typeface="Arial" charset="0"/>
          <a:cs typeface="Arial" charset="0"/>
        </a:defRPr>
      </a:lvl3pPr>
      <a:lvl4pPr marL="684000" indent="-288000" algn="l" defTabSz="914400" rtl="0" eaLnBrk="1" latinLnBrk="0" hangingPunct="1">
        <a:lnSpc>
          <a:spcPts val="2000"/>
        </a:lnSpc>
        <a:spcBef>
          <a:spcPts val="1130"/>
        </a:spcBef>
        <a:buClr>
          <a:srgbClr val="FF8C7F"/>
        </a:buClr>
        <a:buSzPct val="91000"/>
        <a:buFont typeface="Monaco" charset="0"/>
        <a:buChar char="-"/>
        <a:defRPr sz="1725" b="0" i="0" kern="1200">
          <a:solidFill>
            <a:srgbClr val="141464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141464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97">
          <p15:clr>
            <a:srgbClr val="F26B43"/>
          </p15:clr>
        </p15:guide>
        <p15:guide id="2" pos="724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8340-83CD-4C34-A0E2-E941BB58D247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E4A05-CC17-449B-B02F-056573F06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71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 txBox="1">
            <a:spLocks/>
          </p:cNvSpPr>
          <p:nvPr/>
        </p:nvSpPr>
        <p:spPr>
          <a:xfrm>
            <a:off x="216425" y="4400388"/>
            <a:ext cx="11741010" cy="563779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0" cap="none" spc="0" normalizeH="0" baseline="-2500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9598" y="2306319"/>
            <a:ext cx="7018322" cy="1470669"/>
          </a:xfrm>
        </p:spPr>
        <p:txBody>
          <a:bodyPr/>
          <a:lstStyle/>
          <a:p>
            <a:r>
              <a:rPr lang="en-GB" sz="2400" dirty="0"/>
              <a:t>Enhancing and Detecting </a:t>
            </a:r>
            <a:r>
              <a:rPr lang="en-GB" sz="2400" dirty="0" smtClean="0"/>
              <a:t>CO</a:t>
            </a:r>
            <a:r>
              <a:rPr lang="en-GB" sz="2400" baseline="-25000" dirty="0" smtClean="0"/>
              <a:t>2 </a:t>
            </a:r>
            <a:r>
              <a:rPr lang="en-GB" sz="2400" dirty="0" smtClean="0"/>
              <a:t>Plumes </a:t>
            </a:r>
            <a:r>
              <a:rPr lang="en-GB" sz="2400" dirty="0"/>
              <a:t>in Satellite Images Using Computer </a:t>
            </a:r>
            <a:r>
              <a:rPr lang="en-GB" sz="2400" dirty="0" smtClean="0"/>
              <a:t>Vision</a:t>
            </a:r>
            <a:br>
              <a:rPr lang="en-GB" sz="2400" dirty="0" smtClean="0"/>
            </a:br>
            <a:r>
              <a:rPr lang="en-GB" sz="2400" dirty="0" err="1" smtClean="0"/>
              <a:t>Denoising</a:t>
            </a:r>
            <a:r>
              <a:rPr lang="en-GB" sz="2400" dirty="0" smtClean="0"/>
              <a:t>, </a:t>
            </a:r>
            <a:r>
              <a:rPr lang="en-GB" sz="2400" dirty="0" err="1" smtClean="0"/>
              <a:t>Inpainting</a:t>
            </a:r>
            <a:r>
              <a:rPr lang="en-GB" sz="2400" dirty="0" smtClean="0"/>
              <a:t>, and Ridge Tracing</a:t>
            </a:r>
            <a:r>
              <a:rPr lang="en-GB" sz="2400" b="1" kern="0" cap="none" baseline="-25000" dirty="0">
                <a:solidFill>
                  <a:srgbClr val="FEFFFF"/>
                </a:solidFill>
                <a:ea typeface="MS PGothic" pitchFamily="34" charset="-128"/>
                <a:cs typeface="Arial" charset="0"/>
              </a:rPr>
              <a:t/>
            </a:r>
            <a:br>
              <a:rPr lang="en-GB" sz="2400" b="1" kern="0" cap="none" baseline="-25000" dirty="0">
                <a:solidFill>
                  <a:srgbClr val="FEFFFF"/>
                </a:solidFill>
                <a:ea typeface="MS PGothic" pitchFamily="34" charset="-128"/>
                <a:cs typeface="Arial" charset="0"/>
              </a:rPr>
            </a:br>
            <a:endParaRPr lang="en-GB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9598" y="4032779"/>
            <a:ext cx="5860082" cy="367609"/>
          </a:xfrm>
        </p:spPr>
        <p:txBody>
          <a:bodyPr/>
          <a:lstStyle/>
          <a:p>
            <a:r>
              <a:rPr lang="en-GB" sz="2200" kern="0" dirty="0">
                <a:solidFill>
                  <a:srgbClr val="FEFFFF"/>
                </a:solidFill>
                <a:ea typeface="MS PGothic" pitchFamily="34" charset="-128"/>
              </a:rPr>
              <a:t>Erik Koene, Gerrit Kuhlmann, Dominik Brunner</a:t>
            </a:r>
          </a:p>
          <a:p>
            <a:endParaRPr lang="en-GB" sz="2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1"/>
          </p:nvPr>
        </p:nvSpPr>
        <p:spPr>
          <a:xfrm>
            <a:off x="469598" y="4568296"/>
            <a:ext cx="4931221" cy="551428"/>
          </a:xfrm>
        </p:spPr>
        <p:txBody>
          <a:bodyPr/>
          <a:lstStyle/>
          <a:p>
            <a:r>
              <a:rPr lang="en-GB" sz="1800" kern="0" dirty="0" err="1">
                <a:solidFill>
                  <a:srgbClr val="FEFFFF"/>
                </a:solidFill>
                <a:ea typeface="MS PGothic" pitchFamily="34" charset="-128"/>
              </a:rPr>
              <a:t>Empa</a:t>
            </a:r>
            <a:r>
              <a:rPr lang="en-GB" sz="1800" kern="0" dirty="0">
                <a:solidFill>
                  <a:srgbClr val="FEFFFF"/>
                </a:solidFill>
                <a:ea typeface="MS PGothic" pitchFamily="34" charset="-128"/>
              </a:rPr>
              <a:t>, D</a:t>
            </a:r>
            <a:r>
              <a:rPr lang="de-CH" sz="1800" kern="0" dirty="0">
                <a:solidFill>
                  <a:srgbClr val="FEFFFF"/>
                </a:solidFill>
              </a:rPr>
              <a:t>ü</a:t>
            </a:r>
            <a:r>
              <a:rPr lang="en-US" sz="1800" kern="0" dirty="0" err="1">
                <a:solidFill>
                  <a:srgbClr val="FEFFFF"/>
                </a:solidFill>
              </a:rPr>
              <a:t>bendorf</a:t>
            </a:r>
            <a:r>
              <a:rPr lang="en-US" sz="1800" kern="0" dirty="0">
                <a:solidFill>
                  <a:srgbClr val="FEFFFF"/>
                </a:solidFill>
              </a:rPr>
              <a:t>, Switzerland</a:t>
            </a:r>
            <a:endParaRPr lang="en-GB" sz="1800" kern="0" dirty="0">
              <a:solidFill>
                <a:srgbClr val="FEFFFF"/>
              </a:solidFill>
              <a:ea typeface="MS PGothic" pitchFamily="34" charset="-128"/>
            </a:endParaRPr>
          </a:p>
          <a:p>
            <a:r>
              <a:rPr lang="en-GB" sz="1800" kern="0" dirty="0">
                <a:solidFill>
                  <a:srgbClr val="FEFFFF"/>
                </a:solidFill>
                <a:ea typeface="MS PGothic" pitchFamily="34" charset="-128"/>
              </a:rPr>
              <a:t>24/11/2021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91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5094" y="1673352"/>
            <a:ext cx="3408264" cy="3401568"/>
            <a:chOff x="649347" y="1673352"/>
            <a:chExt cx="3408264" cy="3401568"/>
          </a:xfrm>
          <a:scene3d>
            <a:camera prst="isometricRightUp">
              <a:rot lat="1200000" lon="18899998" rev="0"/>
            </a:camera>
            <a:lightRig rig="threePt" dir="t"/>
          </a:scene3d>
        </p:grpSpPr>
        <p:pic>
          <p:nvPicPr>
            <p:cNvPr id="179" name="Picture 17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95" t="25264" r="1557" b="48896"/>
            <a:stretch/>
          </p:blipFill>
          <p:spPr>
            <a:xfrm>
              <a:off x="3108621" y="2523744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428544 w 948990"/>
                <a:gd name="connsiteY1" fmla="*/ 0 h 945642"/>
                <a:gd name="connsiteX2" fmla="*/ 523794 w 948990"/>
                <a:gd name="connsiteY2" fmla="*/ 95250 h 945642"/>
                <a:gd name="connsiteX3" fmla="*/ 619044 w 948990"/>
                <a:gd name="connsiteY3" fmla="*/ 0 h 945642"/>
                <a:gd name="connsiteX4" fmla="*/ 948990 w 948990"/>
                <a:gd name="connsiteY4" fmla="*/ 0 h 945642"/>
                <a:gd name="connsiteX5" fmla="*/ 948990 w 948990"/>
                <a:gd name="connsiteY5" fmla="*/ 850392 h 945642"/>
                <a:gd name="connsiteX6" fmla="*/ 618207 w 948990"/>
                <a:gd name="connsiteY6" fmla="*/ 850392 h 945642"/>
                <a:gd name="connsiteX7" fmla="*/ 522957 w 948990"/>
                <a:gd name="connsiteY7" fmla="*/ 945642 h 945642"/>
                <a:gd name="connsiteX8" fmla="*/ 427707 w 948990"/>
                <a:gd name="connsiteY8" fmla="*/ 850392 h 945642"/>
                <a:gd name="connsiteX9" fmla="*/ 96924 w 948990"/>
                <a:gd name="connsiteY9" fmla="*/ 850392 h 945642"/>
                <a:gd name="connsiteX10" fmla="*/ 96924 w 948990"/>
                <a:gd name="connsiteY10" fmla="*/ 520108 h 945642"/>
                <a:gd name="connsiteX11" fmla="*/ 95250 w 948990"/>
                <a:gd name="connsiteY11" fmla="*/ 520446 h 945642"/>
                <a:gd name="connsiteX12" fmla="*/ 0 w 948990"/>
                <a:gd name="connsiteY12" fmla="*/ 425196 h 945642"/>
                <a:gd name="connsiteX13" fmla="*/ 95250 w 948990"/>
                <a:gd name="connsiteY13" fmla="*/ 329946 h 945642"/>
                <a:gd name="connsiteX14" fmla="*/ 96924 w 948990"/>
                <a:gd name="connsiteY14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428544" y="0"/>
                  </a:lnTo>
                  <a:cubicBezTo>
                    <a:pt x="428544" y="52605"/>
                    <a:pt x="471189" y="95250"/>
                    <a:pt x="523794" y="95250"/>
                  </a:cubicBezTo>
                  <a:cubicBezTo>
                    <a:pt x="576399" y="95250"/>
                    <a:pt x="619044" y="52605"/>
                    <a:pt x="619044" y="0"/>
                  </a:cubicBezTo>
                  <a:lnTo>
                    <a:pt x="948990" y="0"/>
                  </a:lnTo>
                  <a:lnTo>
                    <a:pt x="948990" y="850392"/>
                  </a:lnTo>
                  <a:lnTo>
                    <a:pt x="618207" y="850392"/>
                  </a:lnTo>
                  <a:cubicBezTo>
                    <a:pt x="618207" y="902997"/>
                    <a:pt x="575562" y="945642"/>
                    <a:pt x="522957" y="945642"/>
                  </a:cubicBezTo>
                  <a:cubicBezTo>
                    <a:pt x="470352" y="945642"/>
                    <a:pt x="427707" y="902997"/>
                    <a:pt x="427707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195" name="Picture 19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40" t="71738" r="1602" b="5025"/>
            <a:stretch/>
          </p:blipFill>
          <p:spPr>
            <a:xfrm>
              <a:off x="3110295" y="4224528"/>
              <a:ext cx="945642" cy="850392"/>
            </a:xfrm>
            <a:custGeom>
              <a:avLst/>
              <a:gdLst>
                <a:gd name="connsiteX0" fmla="*/ 93576 w 945642"/>
                <a:gd name="connsiteY0" fmla="*/ 0 h 850392"/>
                <a:gd name="connsiteX1" fmla="*/ 424359 w 945642"/>
                <a:gd name="connsiteY1" fmla="*/ 0 h 850392"/>
                <a:gd name="connsiteX2" fmla="*/ 519609 w 945642"/>
                <a:gd name="connsiteY2" fmla="*/ 95250 h 850392"/>
                <a:gd name="connsiteX3" fmla="*/ 614859 w 945642"/>
                <a:gd name="connsiteY3" fmla="*/ 0 h 850392"/>
                <a:gd name="connsiteX4" fmla="*/ 945642 w 945642"/>
                <a:gd name="connsiteY4" fmla="*/ 0 h 850392"/>
                <a:gd name="connsiteX5" fmla="*/ 945642 w 945642"/>
                <a:gd name="connsiteY5" fmla="*/ 850392 h 850392"/>
                <a:gd name="connsiteX6" fmla="*/ 93576 w 945642"/>
                <a:gd name="connsiteY6" fmla="*/ 850392 h 850392"/>
                <a:gd name="connsiteX7" fmla="*/ 93576 w 945642"/>
                <a:gd name="connsiteY7" fmla="*/ 520108 h 850392"/>
                <a:gd name="connsiteX8" fmla="*/ 58175 w 945642"/>
                <a:gd name="connsiteY8" fmla="*/ 512961 h 850392"/>
                <a:gd name="connsiteX9" fmla="*/ 0 w 945642"/>
                <a:gd name="connsiteY9" fmla="*/ 425196 h 850392"/>
                <a:gd name="connsiteX10" fmla="*/ 58175 w 945642"/>
                <a:gd name="connsiteY10" fmla="*/ 337431 h 850392"/>
                <a:gd name="connsiteX11" fmla="*/ 93576 w 945642"/>
                <a:gd name="connsiteY11" fmla="*/ 330284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5642" h="850392">
                  <a:moveTo>
                    <a:pt x="93576" y="0"/>
                  </a:moveTo>
                  <a:lnTo>
                    <a:pt x="424359" y="0"/>
                  </a:lnTo>
                  <a:cubicBezTo>
                    <a:pt x="424359" y="52605"/>
                    <a:pt x="467004" y="95250"/>
                    <a:pt x="519609" y="95250"/>
                  </a:cubicBezTo>
                  <a:cubicBezTo>
                    <a:pt x="572214" y="95250"/>
                    <a:pt x="614859" y="52605"/>
                    <a:pt x="614859" y="0"/>
                  </a:cubicBezTo>
                  <a:lnTo>
                    <a:pt x="945642" y="0"/>
                  </a:lnTo>
                  <a:lnTo>
                    <a:pt x="945642" y="850392"/>
                  </a:lnTo>
                  <a:lnTo>
                    <a:pt x="93576" y="850392"/>
                  </a:lnTo>
                  <a:lnTo>
                    <a:pt x="93576" y="520108"/>
                  </a:lnTo>
                  <a:lnTo>
                    <a:pt x="58175" y="512961"/>
                  </a:lnTo>
                  <a:cubicBezTo>
                    <a:pt x="23988" y="498501"/>
                    <a:pt x="0" y="464650"/>
                    <a:pt x="0" y="425196"/>
                  </a:cubicBezTo>
                  <a:cubicBezTo>
                    <a:pt x="0" y="385743"/>
                    <a:pt x="23988" y="351891"/>
                    <a:pt x="58175" y="337431"/>
                  </a:cubicBezTo>
                  <a:lnTo>
                    <a:pt x="93576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5" t="71738" r="24496" b="5025"/>
            <a:stretch/>
          </p:blipFill>
          <p:spPr>
            <a:xfrm>
              <a:off x="2256555" y="4224528"/>
              <a:ext cx="948990" cy="850392"/>
            </a:xfrm>
            <a:custGeom>
              <a:avLst/>
              <a:gdLst>
                <a:gd name="connsiteX0" fmla="*/ 96924 w 948990"/>
                <a:gd name="connsiteY0" fmla="*/ 0 h 850392"/>
                <a:gd name="connsiteX1" fmla="*/ 426870 w 948990"/>
                <a:gd name="connsiteY1" fmla="*/ 0 h 850392"/>
                <a:gd name="connsiteX2" fmla="*/ 522120 w 948990"/>
                <a:gd name="connsiteY2" fmla="*/ 95250 h 850392"/>
                <a:gd name="connsiteX3" fmla="*/ 617370 w 948990"/>
                <a:gd name="connsiteY3" fmla="*/ 0 h 850392"/>
                <a:gd name="connsiteX4" fmla="*/ 948990 w 948990"/>
                <a:gd name="connsiteY4" fmla="*/ 0 h 850392"/>
                <a:gd name="connsiteX5" fmla="*/ 948990 w 948990"/>
                <a:gd name="connsiteY5" fmla="*/ 329946 h 850392"/>
                <a:gd name="connsiteX6" fmla="*/ 853740 w 948990"/>
                <a:gd name="connsiteY6" fmla="*/ 425196 h 850392"/>
                <a:gd name="connsiteX7" fmla="*/ 948990 w 948990"/>
                <a:gd name="connsiteY7" fmla="*/ 520446 h 850392"/>
                <a:gd name="connsiteX8" fmla="*/ 948990 w 948990"/>
                <a:gd name="connsiteY8" fmla="*/ 850392 h 850392"/>
                <a:gd name="connsiteX9" fmla="*/ 96924 w 948990"/>
                <a:gd name="connsiteY9" fmla="*/ 850392 h 850392"/>
                <a:gd name="connsiteX10" fmla="*/ 96924 w 948990"/>
                <a:gd name="connsiteY10" fmla="*/ 520108 h 850392"/>
                <a:gd name="connsiteX11" fmla="*/ 95250 w 948990"/>
                <a:gd name="connsiteY11" fmla="*/ 520446 h 850392"/>
                <a:gd name="connsiteX12" fmla="*/ 0 w 948990"/>
                <a:gd name="connsiteY12" fmla="*/ 425196 h 850392"/>
                <a:gd name="connsiteX13" fmla="*/ 95250 w 948990"/>
                <a:gd name="connsiteY13" fmla="*/ 329946 h 850392"/>
                <a:gd name="connsiteX14" fmla="*/ 96924 w 948990"/>
                <a:gd name="connsiteY14" fmla="*/ 330284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990" h="850392">
                  <a:moveTo>
                    <a:pt x="96924" y="0"/>
                  </a:moveTo>
                  <a:lnTo>
                    <a:pt x="426870" y="0"/>
                  </a:lnTo>
                  <a:cubicBezTo>
                    <a:pt x="426870" y="52605"/>
                    <a:pt x="469515" y="95250"/>
                    <a:pt x="522120" y="95250"/>
                  </a:cubicBezTo>
                  <a:cubicBezTo>
                    <a:pt x="574725" y="95250"/>
                    <a:pt x="617370" y="52605"/>
                    <a:pt x="617370" y="0"/>
                  </a:cubicBezTo>
                  <a:lnTo>
                    <a:pt x="948990" y="0"/>
                  </a:lnTo>
                  <a:lnTo>
                    <a:pt x="948990" y="329946"/>
                  </a:lnTo>
                  <a:cubicBezTo>
                    <a:pt x="896385" y="329946"/>
                    <a:pt x="853740" y="372591"/>
                    <a:pt x="853740" y="425196"/>
                  </a:cubicBezTo>
                  <a:cubicBezTo>
                    <a:pt x="853740" y="477801"/>
                    <a:pt x="896385" y="520446"/>
                    <a:pt x="948990" y="520446"/>
                  </a:cubicBezTo>
                  <a:lnTo>
                    <a:pt x="948990" y="850392"/>
                  </a:ln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1" t="71738" r="47390" b="5025"/>
            <a:stretch/>
          </p:blipFill>
          <p:spPr>
            <a:xfrm>
              <a:off x="1406163" y="4224528"/>
              <a:ext cx="948990" cy="850392"/>
            </a:xfrm>
            <a:custGeom>
              <a:avLst/>
              <a:gdLst>
                <a:gd name="connsiteX0" fmla="*/ 96924 w 948990"/>
                <a:gd name="connsiteY0" fmla="*/ 0 h 850392"/>
                <a:gd name="connsiteX1" fmla="*/ 426870 w 948990"/>
                <a:gd name="connsiteY1" fmla="*/ 0 h 850392"/>
                <a:gd name="connsiteX2" fmla="*/ 522120 w 948990"/>
                <a:gd name="connsiteY2" fmla="*/ 95250 h 850392"/>
                <a:gd name="connsiteX3" fmla="*/ 617370 w 948990"/>
                <a:gd name="connsiteY3" fmla="*/ 0 h 850392"/>
                <a:gd name="connsiteX4" fmla="*/ 948990 w 948990"/>
                <a:gd name="connsiteY4" fmla="*/ 0 h 850392"/>
                <a:gd name="connsiteX5" fmla="*/ 948990 w 948990"/>
                <a:gd name="connsiteY5" fmla="*/ 330622 h 850392"/>
                <a:gd name="connsiteX6" fmla="*/ 945642 w 948990"/>
                <a:gd name="connsiteY6" fmla="*/ 329946 h 850392"/>
                <a:gd name="connsiteX7" fmla="*/ 850392 w 948990"/>
                <a:gd name="connsiteY7" fmla="*/ 425196 h 850392"/>
                <a:gd name="connsiteX8" fmla="*/ 945642 w 948990"/>
                <a:gd name="connsiteY8" fmla="*/ 520446 h 850392"/>
                <a:gd name="connsiteX9" fmla="*/ 948990 w 948990"/>
                <a:gd name="connsiteY9" fmla="*/ 519770 h 850392"/>
                <a:gd name="connsiteX10" fmla="*/ 948990 w 948990"/>
                <a:gd name="connsiteY10" fmla="*/ 850392 h 850392"/>
                <a:gd name="connsiteX11" fmla="*/ 96924 w 948990"/>
                <a:gd name="connsiteY11" fmla="*/ 850392 h 850392"/>
                <a:gd name="connsiteX12" fmla="*/ 96924 w 948990"/>
                <a:gd name="connsiteY12" fmla="*/ 520108 h 850392"/>
                <a:gd name="connsiteX13" fmla="*/ 95250 w 948990"/>
                <a:gd name="connsiteY13" fmla="*/ 520446 h 850392"/>
                <a:gd name="connsiteX14" fmla="*/ 0 w 948990"/>
                <a:gd name="connsiteY14" fmla="*/ 425196 h 850392"/>
                <a:gd name="connsiteX15" fmla="*/ 95250 w 948990"/>
                <a:gd name="connsiteY15" fmla="*/ 329946 h 850392"/>
                <a:gd name="connsiteX16" fmla="*/ 96924 w 948990"/>
                <a:gd name="connsiteY16" fmla="*/ 330284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8990" h="850392">
                  <a:moveTo>
                    <a:pt x="96924" y="0"/>
                  </a:moveTo>
                  <a:lnTo>
                    <a:pt x="426870" y="0"/>
                  </a:lnTo>
                  <a:cubicBezTo>
                    <a:pt x="426870" y="52605"/>
                    <a:pt x="469515" y="95250"/>
                    <a:pt x="522120" y="95250"/>
                  </a:cubicBezTo>
                  <a:cubicBezTo>
                    <a:pt x="574725" y="95250"/>
                    <a:pt x="617370" y="52605"/>
                    <a:pt x="617370" y="0"/>
                  </a:cubicBezTo>
                  <a:lnTo>
                    <a:pt x="948990" y="0"/>
                  </a:lnTo>
                  <a:lnTo>
                    <a:pt x="948990" y="330622"/>
                  </a:lnTo>
                  <a:lnTo>
                    <a:pt x="945642" y="329946"/>
                  </a:lnTo>
                  <a:cubicBezTo>
                    <a:pt x="893037" y="329946"/>
                    <a:pt x="850392" y="372591"/>
                    <a:pt x="850392" y="425196"/>
                  </a:cubicBezTo>
                  <a:cubicBezTo>
                    <a:pt x="850392" y="477801"/>
                    <a:pt x="893037" y="520446"/>
                    <a:pt x="945642" y="520446"/>
                  </a:cubicBezTo>
                  <a:lnTo>
                    <a:pt x="948990" y="519770"/>
                  </a:lnTo>
                  <a:lnTo>
                    <a:pt x="948990" y="850392"/>
                  </a:ln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6" t="71738" r="70284" b="5025"/>
            <a:stretch/>
          </p:blipFill>
          <p:spPr>
            <a:xfrm>
              <a:off x="652695" y="4224528"/>
              <a:ext cx="852066" cy="850392"/>
            </a:xfrm>
            <a:custGeom>
              <a:avLst/>
              <a:gdLst>
                <a:gd name="connsiteX0" fmla="*/ 0 w 852066"/>
                <a:gd name="connsiteY0" fmla="*/ 0 h 850392"/>
                <a:gd name="connsiteX1" fmla="*/ 329946 w 852066"/>
                <a:gd name="connsiteY1" fmla="*/ 0 h 850392"/>
                <a:gd name="connsiteX2" fmla="*/ 425196 w 852066"/>
                <a:gd name="connsiteY2" fmla="*/ 95250 h 850392"/>
                <a:gd name="connsiteX3" fmla="*/ 520446 w 852066"/>
                <a:gd name="connsiteY3" fmla="*/ 0 h 850392"/>
                <a:gd name="connsiteX4" fmla="*/ 852066 w 852066"/>
                <a:gd name="connsiteY4" fmla="*/ 0 h 850392"/>
                <a:gd name="connsiteX5" fmla="*/ 852066 w 852066"/>
                <a:gd name="connsiteY5" fmla="*/ 330622 h 850392"/>
                <a:gd name="connsiteX6" fmla="*/ 848718 w 852066"/>
                <a:gd name="connsiteY6" fmla="*/ 329946 h 850392"/>
                <a:gd name="connsiteX7" fmla="*/ 753468 w 852066"/>
                <a:gd name="connsiteY7" fmla="*/ 425196 h 850392"/>
                <a:gd name="connsiteX8" fmla="*/ 848718 w 852066"/>
                <a:gd name="connsiteY8" fmla="*/ 520446 h 850392"/>
                <a:gd name="connsiteX9" fmla="*/ 852066 w 852066"/>
                <a:gd name="connsiteY9" fmla="*/ 519770 h 850392"/>
                <a:gd name="connsiteX10" fmla="*/ 852066 w 852066"/>
                <a:gd name="connsiteY10" fmla="*/ 850392 h 850392"/>
                <a:gd name="connsiteX11" fmla="*/ 0 w 852066"/>
                <a:gd name="connsiteY11" fmla="*/ 850392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066" h="850392">
                  <a:moveTo>
                    <a:pt x="0" y="0"/>
                  </a:moveTo>
                  <a:lnTo>
                    <a:pt x="329946" y="0"/>
                  </a:lnTo>
                  <a:cubicBezTo>
                    <a:pt x="329946" y="52605"/>
                    <a:pt x="372591" y="95250"/>
                    <a:pt x="425196" y="95250"/>
                  </a:cubicBezTo>
                  <a:cubicBezTo>
                    <a:pt x="477801" y="95250"/>
                    <a:pt x="520446" y="52605"/>
                    <a:pt x="520446" y="0"/>
                  </a:cubicBezTo>
                  <a:lnTo>
                    <a:pt x="852066" y="0"/>
                  </a:lnTo>
                  <a:lnTo>
                    <a:pt x="852066" y="330622"/>
                  </a:lnTo>
                  <a:lnTo>
                    <a:pt x="848718" y="329946"/>
                  </a:lnTo>
                  <a:cubicBezTo>
                    <a:pt x="796113" y="329946"/>
                    <a:pt x="753468" y="372591"/>
                    <a:pt x="753468" y="425196"/>
                  </a:cubicBezTo>
                  <a:cubicBezTo>
                    <a:pt x="753468" y="477801"/>
                    <a:pt x="796113" y="520446"/>
                    <a:pt x="848718" y="520446"/>
                  </a:cubicBezTo>
                  <a:lnTo>
                    <a:pt x="852066" y="519770"/>
                  </a:lnTo>
                  <a:lnTo>
                    <a:pt x="852066" y="850392"/>
                  </a:lnTo>
                  <a:lnTo>
                    <a:pt x="0" y="850392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95" t="48501" r="1557" b="25660"/>
            <a:stretch/>
          </p:blipFill>
          <p:spPr>
            <a:xfrm>
              <a:off x="3108621" y="3374136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427707 w 948990"/>
                <a:gd name="connsiteY1" fmla="*/ 0 h 945642"/>
                <a:gd name="connsiteX2" fmla="*/ 522957 w 948990"/>
                <a:gd name="connsiteY2" fmla="*/ 95250 h 945642"/>
                <a:gd name="connsiteX3" fmla="*/ 618207 w 948990"/>
                <a:gd name="connsiteY3" fmla="*/ 0 h 945642"/>
                <a:gd name="connsiteX4" fmla="*/ 948990 w 948990"/>
                <a:gd name="connsiteY4" fmla="*/ 0 h 945642"/>
                <a:gd name="connsiteX5" fmla="*/ 948990 w 948990"/>
                <a:gd name="connsiteY5" fmla="*/ 850392 h 945642"/>
                <a:gd name="connsiteX6" fmla="*/ 616533 w 948990"/>
                <a:gd name="connsiteY6" fmla="*/ 850392 h 945642"/>
                <a:gd name="connsiteX7" fmla="*/ 521283 w 948990"/>
                <a:gd name="connsiteY7" fmla="*/ 945642 h 945642"/>
                <a:gd name="connsiteX8" fmla="*/ 426033 w 948990"/>
                <a:gd name="connsiteY8" fmla="*/ 850392 h 945642"/>
                <a:gd name="connsiteX9" fmla="*/ 96924 w 948990"/>
                <a:gd name="connsiteY9" fmla="*/ 850392 h 945642"/>
                <a:gd name="connsiteX10" fmla="*/ 96924 w 948990"/>
                <a:gd name="connsiteY10" fmla="*/ 520108 h 945642"/>
                <a:gd name="connsiteX11" fmla="*/ 95250 w 948990"/>
                <a:gd name="connsiteY11" fmla="*/ 520446 h 945642"/>
                <a:gd name="connsiteX12" fmla="*/ 0 w 948990"/>
                <a:gd name="connsiteY12" fmla="*/ 425196 h 945642"/>
                <a:gd name="connsiteX13" fmla="*/ 95250 w 948990"/>
                <a:gd name="connsiteY13" fmla="*/ 329946 h 945642"/>
                <a:gd name="connsiteX14" fmla="*/ 96924 w 948990"/>
                <a:gd name="connsiteY14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427707" y="0"/>
                  </a:lnTo>
                  <a:cubicBezTo>
                    <a:pt x="427707" y="52605"/>
                    <a:pt x="470352" y="95250"/>
                    <a:pt x="522957" y="95250"/>
                  </a:cubicBezTo>
                  <a:cubicBezTo>
                    <a:pt x="575562" y="95250"/>
                    <a:pt x="618207" y="52605"/>
                    <a:pt x="618207" y="0"/>
                  </a:cubicBezTo>
                  <a:lnTo>
                    <a:pt x="948990" y="0"/>
                  </a:lnTo>
                  <a:lnTo>
                    <a:pt x="948990" y="850392"/>
                  </a:lnTo>
                  <a:lnTo>
                    <a:pt x="616533" y="850392"/>
                  </a:lnTo>
                  <a:cubicBezTo>
                    <a:pt x="616533" y="902997"/>
                    <a:pt x="573888" y="945642"/>
                    <a:pt x="521283" y="945642"/>
                  </a:cubicBezTo>
                  <a:cubicBezTo>
                    <a:pt x="468678" y="945642"/>
                    <a:pt x="426033" y="902997"/>
                    <a:pt x="426033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8501" r="24451" b="25660"/>
            <a:stretch/>
          </p:blipFill>
          <p:spPr>
            <a:xfrm>
              <a:off x="2258229" y="3374136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426870 w 948990"/>
                <a:gd name="connsiteY1" fmla="*/ 0 h 945642"/>
                <a:gd name="connsiteX2" fmla="*/ 522120 w 948990"/>
                <a:gd name="connsiteY2" fmla="*/ 95250 h 945642"/>
                <a:gd name="connsiteX3" fmla="*/ 617370 w 948990"/>
                <a:gd name="connsiteY3" fmla="*/ 0 h 945642"/>
                <a:gd name="connsiteX4" fmla="*/ 948990 w 948990"/>
                <a:gd name="connsiteY4" fmla="*/ 0 h 945642"/>
                <a:gd name="connsiteX5" fmla="*/ 948990 w 948990"/>
                <a:gd name="connsiteY5" fmla="*/ 330622 h 945642"/>
                <a:gd name="connsiteX6" fmla="*/ 945642 w 948990"/>
                <a:gd name="connsiteY6" fmla="*/ 329946 h 945642"/>
                <a:gd name="connsiteX7" fmla="*/ 850392 w 948990"/>
                <a:gd name="connsiteY7" fmla="*/ 425196 h 945642"/>
                <a:gd name="connsiteX8" fmla="*/ 945642 w 948990"/>
                <a:gd name="connsiteY8" fmla="*/ 520446 h 945642"/>
                <a:gd name="connsiteX9" fmla="*/ 948990 w 948990"/>
                <a:gd name="connsiteY9" fmla="*/ 519770 h 945642"/>
                <a:gd name="connsiteX10" fmla="*/ 948990 w 948990"/>
                <a:gd name="connsiteY10" fmla="*/ 850392 h 945642"/>
                <a:gd name="connsiteX11" fmla="*/ 615696 w 948990"/>
                <a:gd name="connsiteY11" fmla="*/ 850392 h 945642"/>
                <a:gd name="connsiteX12" fmla="*/ 520446 w 948990"/>
                <a:gd name="connsiteY12" fmla="*/ 945642 h 945642"/>
                <a:gd name="connsiteX13" fmla="*/ 425196 w 948990"/>
                <a:gd name="connsiteY13" fmla="*/ 850392 h 945642"/>
                <a:gd name="connsiteX14" fmla="*/ 96924 w 948990"/>
                <a:gd name="connsiteY14" fmla="*/ 850392 h 945642"/>
                <a:gd name="connsiteX15" fmla="*/ 96924 w 948990"/>
                <a:gd name="connsiteY15" fmla="*/ 520108 h 945642"/>
                <a:gd name="connsiteX16" fmla="*/ 95250 w 948990"/>
                <a:gd name="connsiteY16" fmla="*/ 520446 h 945642"/>
                <a:gd name="connsiteX17" fmla="*/ 0 w 948990"/>
                <a:gd name="connsiteY17" fmla="*/ 425196 h 945642"/>
                <a:gd name="connsiteX18" fmla="*/ 95250 w 948990"/>
                <a:gd name="connsiteY18" fmla="*/ 329946 h 945642"/>
                <a:gd name="connsiteX19" fmla="*/ 96924 w 948990"/>
                <a:gd name="connsiteY19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426870" y="0"/>
                  </a:lnTo>
                  <a:cubicBezTo>
                    <a:pt x="426870" y="52605"/>
                    <a:pt x="469515" y="95250"/>
                    <a:pt x="522120" y="95250"/>
                  </a:cubicBezTo>
                  <a:cubicBezTo>
                    <a:pt x="574725" y="95250"/>
                    <a:pt x="617370" y="52605"/>
                    <a:pt x="617370" y="0"/>
                  </a:cubicBezTo>
                  <a:lnTo>
                    <a:pt x="948990" y="0"/>
                  </a:lnTo>
                  <a:lnTo>
                    <a:pt x="948990" y="330622"/>
                  </a:lnTo>
                  <a:lnTo>
                    <a:pt x="945642" y="329946"/>
                  </a:lnTo>
                  <a:cubicBezTo>
                    <a:pt x="893037" y="329946"/>
                    <a:pt x="850392" y="372591"/>
                    <a:pt x="850392" y="425196"/>
                  </a:cubicBezTo>
                  <a:cubicBezTo>
                    <a:pt x="850392" y="477801"/>
                    <a:pt x="893037" y="520446"/>
                    <a:pt x="945642" y="520446"/>
                  </a:cubicBezTo>
                  <a:lnTo>
                    <a:pt x="948990" y="519770"/>
                  </a:lnTo>
                  <a:lnTo>
                    <a:pt x="948990" y="850392"/>
                  </a:lnTo>
                  <a:lnTo>
                    <a:pt x="615696" y="850392"/>
                  </a:lnTo>
                  <a:cubicBezTo>
                    <a:pt x="615696" y="902997"/>
                    <a:pt x="573051" y="945642"/>
                    <a:pt x="520446" y="945642"/>
                  </a:cubicBezTo>
                  <a:cubicBezTo>
                    <a:pt x="467841" y="945642"/>
                    <a:pt x="425196" y="902997"/>
                    <a:pt x="425196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6" t="48501" r="47345" b="25660"/>
            <a:stretch/>
          </p:blipFill>
          <p:spPr>
            <a:xfrm>
              <a:off x="1407837" y="3374136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426870 w 948990"/>
                <a:gd name="connsiteY1" fmla="*/ 0 h 945642"/>
                <a:gd name="connsiteX2" fmla="*/ 522120 w 948990"/>
                <a:gd name="connsiteY2" fmla="*/ 95250 h 945642"/>
                <a:gd name="connsiteX3" fmla="*/ 617370 w 948990"/>
                <a:gd name="connsiteY3" fmla="*/ 0 h 945642"/>
                <a:gd name="connsiteX4" fmla="*/ 948990 w 948990"/>
                <a:gd name="connsiteY4" fmla="*/ 0 h 945642"/>
                <a:gd name="connsiteX5" fmla="*/ 948990 w 948990"/>
                <a:gd name="connsiteY5" fmla="*/ 330622 h 945642"/>
                <a:gd name="connsiteX6" fmla="*/ 945642 w 948990"/>
                <a:gd name="connsiteY6" fmla="*/ 329946 h 945642"/>
                <a:gd name="connsiteX7" fmla="*/ 850392 w 948990"/>
                <a:gd name="connsiteY7" fmla="*/ 425196 h 945642"/>
                <a:gd name="connsiteX8" fmla="*/ 945642 w 948990"/>
                <a:gd name="connsiteY8" fmla="*/ 520446 h 945642"/>
                <a:gd name="connsiteX9" fmla="*/ 948990 w 948990"/>
                <a:gd name="connsiteY9" fmla="*/ 519770 h 945642"/>
                <a:gd name="connsiteX10" fmla="*/ 948990 w 948990"/>
                <a:gd name="connsiteY10" fmla="*/ 850392 h 945642"/>
                <a:gd name="connsiteX11" fmla="*/ 615696 w 948990"/>
                <a:gd name="connsiteY11" fmla="*/ 850392 h 945642"/>
                <a:gd name="connsiteX12" fmla="*/ 520446 w 948990"/>
                <a:gd name="connsiteY12" fmla="*/ 945642 h 945642"/>
                <a:gd name="connsiteX13" fmla="*/ 425196 w 948990"/>
                <a:gd name="connsiteY13" fmla="*/ 850392 h 945642"/>
                <a:gd name="connsiteX14" fmla="*/ 96924 w 948990"/>
                <a:gd name="connsiteY14" fmla="*/ 850392 h 945642"/>
                <a:gd name="connsiteX15" fmla="*/ 96924 w 948990"/>
                <a:gd name="connsiteY15" fmla="*/ 520108 h 945642"/>
                <a:gd name="connsiteX16" fmla="*/ 95250 w 948990"/>
                <a:gd name="connsiteY16" fmla="*/ 520446 h 945642"/>
                <a:gd name="connsiteX17" fmla="*/ 0 w 948990"/>
                <a:gd name="connsiteY17" fmla="*/ 425196 h 945642"/>
                <a:gd name="connsiteX18" fmla="*/ 95250 w 948990"/>
                <a:gd name="connsiteY18" fmla="*/ 329946 h 945642"/>
                <a:gd name="connsiteX19" fmla="*/ 96924 w 948990"/>
                <a:gd name="connsiteY19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426870" y="0"/>
                  </a:lnTo>
                  <a:cubicBezTo>
                    <a:pt x="426870" y="52605"/>
                    <a:pt x="469515" y="95250"/>
                    <a:pt x="522120" y="95250"/>
                  </a:cubicBezTo>
                  <a:cubicBezTo>
                    <a:pt x="574725" y="95250"/>
                    <a:pt x="617370" y="52605"/>
                    <a:pt x="617370" y="0"/>
                  </a:cubicBezTo>
                  <a:lnTo>
                    <a:pt x="948990" y="0"/>
                  </a:lnTo>
                  <a:lnTo>
                    <a:pt x="948990" y="330622"/>
                  </a:lnTo>
                  <a:lnTo>
                    <a:pt x="945642" y="329946"/>
                  </a:lnTo>
                  <a:cubicBezTo>
                    <a:pt x="893037" y="329946"/>
                    <a:pt x="850392" y="372591"/>
                    <a:pt x="850392" y="425196"/>
                  </a:cubicBezTo>
                  <a:cubicBezTo>
                    <a:pt x="850392" y="477801"/>
                    <a:pt x="893037" y="520446"/>
                    <a:pt x="945642" y="520446"/>
                  </a:cubicBezTo>
                  <a:lnTo>
                    <a:pt x="948990" y="519770"/>
                  </a:lnTo>
                  <a:lnTo>
                    <a:pt x="948990" y="850392"/>
                  </a:lnTo>
                  <a:lnTo>
                    <a:pt x="615696" y="850392"/>
                  </a:lnTo>
                  <a:cubicBezTo>
                    <a:pt x="615696" y="902997"/>
                    <a:pt x="573051" y="945642"/>
                    <a:pt x="520446" y="945642"/>
                  </a:cubicBezTo>
                  <a:cubicBezTo>
                    <a:pt x="467841" y="945642"/>
                    <a:pt x="425196" y="902997"/>
                    <a:pt x="425196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181" name="Picture 18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1" t="48501" r="70239" b="25660"/>
            <a:stretch/>
          </p:blipFill>
          <p:spPr>
            <a:xfrm>
              <a:off x="649347" y="3374136"/>
              <a:ext cx="852066" cy="945642"/>
            </a:xfrm>
            <a:custGeom>
              <a:avLst/>
              <a:gdLst>
                <a:gd name="connsiteX0" fmla="*/ 0 w 852066"/>
                <a:gd name="connsiteY0" fmla="*/ 0 h 945642"/>
                <a:gd name="connsiteX1" fmla="*/ 329946 w 852066"/>
                <a:gd name="connsiteY1" fmla="*/ 0 h 945642"/>
                <a:gd name="connsiteX2" fmla="*/ 425196 w 852066"/>
                <a:gd name="connsiteY2" fmla="*/ 95250 h 945642"/>
                <a:gd name="connsiteX3" fmla="*/ 520446 w 852066"/>
                <a:gd name="connsiteY3" fmla="*/ 0 h 945642"/>
                <a:gd name="connsiteX4" fmla="*/ 852066 w 852066"/>
                <a:gd name="connsiteY4" fmla="*/ 0 h 945642"/>
                <a:gd name="connsiteX5" fmla="*/ 852066 w 852066"/>
                <a:gd name="connsiteY5" fmla="*/ 330622 h 945642"/>
                <a:gd name="connsiteX6" fmla="*/ 848718 w 852066"/>
                <a:gd name="connsiteY6" fmla="*/ 329946 h 945642"/>
                <a:gd name="connsiteX7" fmla="*/ 753468 w 852066"/>
                <a:gd name="connsiteY7" fmla="*/ 425196 h 945642"/>
                <a:gd name="connsiteX8" fmla="*/ 848718 w 852066"/>
                <a:gd name="connsiteY8" fmla="*/ 520446 h 945642"/>
                <a:gd name="connsiteX9" fmla="*/ 852066 w 852066"/>
                <a:gd name="connsiteY9" fmla="*/ 519770 h 945642"/>
                <a:gd name="connsiteX10" fmla="*/ 852066 w 852066"/>
                <a:gd name="connsiteY10" fmla="*/ 850392 h 945642"/>
                <a:gd name="connsiteX11" fmla="*/ 518772 w 852066"/>
                <a:gd name="connsiteY11" fmla="*/ 850392 h 945642"/>
                <a:gd name="connsiteX12" fmla="*/ 423522 w 852066"/>
                <a:gd name="connsiteY12" fmla="*/ 945642 h 945642"/>
                <a:gd name="connsiteX13" fmla="*/ 328272 w 852066"/>
                <a:gd name="connsiteY13" fmla="*/ 850392 h 945642"/>
                <a:gd name="connsiteX14" fmla="*/ 0 w 852066"/>
                <a:gd name="connsiteY14" fmla="*/ 850392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066" h="945642">
                  <a:moveTo>
                    <a:pt x="0" y="0"/>
                  </a:moveTo>
                  <a:lnTo>
                    <a:pt x="329946" y="0"/>
                  </a:lnTo>
                  <a:cubicBezTo>
                    <a:pt x="329946" y="52605"/>
                    <a:pt x="372591" y="95250"/>
                    <a:pt x="425196" y="95250"/>
                  </a:cubicBezTo>
                  <a:cubicBezTo>
                    <a:pt x="477801" y="95250"/>
                    <a:pt x="520446" y="52605"/>
                    <a:pt x="520446" y="0"/>
                  </a:cubicBezTo>
                  <a:lnTo>
                    <a:pt x="852066" y="0"/>
                  </a:lnTo>
                  <a:lnTo>
                    <a:pt x="852066" y="330622"/>
                  </a:lnTo>
                  <a:lnTo>
                    <a:pt x="848718" y="329946"/>
                  </a:lnTo>
                  <a:cubicBezTo>
                    <a:pt x="796113" y="329946"/>
                    <a:pt x="753468" y="372591"/>
                    <a:pt x="753468" y="425196"/>
                  </a:cubicBezTo>
                  <a:cubicBezTo>
                    <a:pt x="753468" y="477801"/>
                    <a:pt x="796113" y="520446"/>
                    <a:pt x="848718" y="520446"/>
                  </a:cubicBezTo>
                  <a:lnTo>
                    <a:pt x="852066" y="519770"/>
                  </a:lnTo>
                  <a:lnTo>
                    <a:pt x="852066" y="850392"/>
                  </a:lnTo>
                  <a:lnTo>
                    <a:pt x="518772" y="850392"/>
                  </a:lnTo>
                  <a:cubicBezTo>
                    <a:pt x="518772" y="902997"/>
                    <a:pt x="476127" y="945642"/>
                    <a:pt x="423522" y="945642"/>
                  </a:cubicBezTo>
                  <a:cubicBezTo>
                    <a:pt x="370917" y="945642"/>
                    <a:pt x="328272" y="902997"/>
                    <a:pt x="328272" y="850392"/>
                  </a:cubicBezTo>
                  <a:lnTo>
                    <a:pt x="0" y="850392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1" t="25264" r="70239" b="48896"/>
            <a:stretch/>
          </p:blipFill>
          <p:spPr>
            <a:xfrm>
              <a:off x="654369" y="2523744"/>
              <a:ext cx="852066" cy="945642"/>
            </a:xfrm>
            <a:custGeom>
              <a:avLst/>
              <a:gdLst>
                <a:gd name="connsiteX0" fmla="*/ 0 w 852066"/>
                <a:gd name="connsiteY0" fmla="*/ 0 h 945642"/>
                <a:gd name="connsiteX1" fmla="*/ 329109 w 852066"/>
                <a:gd name="connsiteY1" fmla="*/ 0 h 945642"/>
                <a:gd name="connsiteX2" fmla="*/ 424359 w 852066"/>
                <a:gd name="connsiteY2" fmla="*/ 95250 h 945642"/>
                <a:gd name="connsiteX3" fmla="*/ 519609 w 852066"/>
                <a:gd name="connsiteY3" fmla="*/ 0 h 945642"/>
                <a:gd name="connsiteX4" fmla="*/ 852066 w 852066"/>
                <a:gd name="connsiteY4" fmla="*/ 0 h 945642"/>
                <a:gd name="connsiteX5" fmla="*/ 852066 w 852066"/>
                <a:gd name="connsiteY5" fmla="*/ 330622 h 945642"/>
                <a:gd name="connsiteX6" fmla="*/ 848718 w 852066"/>
                <a:gd name="connsiteY6" fmla="*/ 329946 h 945642"/>
                <a:gd name="connsiteX7" fmla="*/ 753468 w 852066"/>
                <a:gd name="connsiteY7" fmla="*/ 425196 h 945642"/>
                <a:gd name="connsiteX8" fmla="*/ 848718 w 852066"/>
                <a:gd name="connsiteY8" fmla="*/ 520446 h 945642"/>
                <a:gd name="connsiteX9" fmla="*/ 852066 w 852066"/>
                <a:gd name="connsiteY9" fmla="*/ 519770 h 945642"/>
                <a:gd name="connsiteX10" fmla="*/ 852066 w 852066"/>
                <a:gd name="connsiteY10" fmla="*/ 850392 h 945642"/>
                <a:gd name="connsiteX11" fmla="*/ 520446 w 852066"/>
                <a:gd name="connsiteY11" fmla="*/ 850392 h 945642"/>
                <a:gd name="connsiteX12" fmla="*/ 425196 w 852066"/>
                <a:gd name="connsiteY12" fmla="*/ 945642 h 945642"/>
                <a:gd name="connsiteX13" fmla="*/ 329946 w 852066"/>
                <a:gd name="connsiteY13" fmla="*/ 850392 h 945642"/>
                <a:gd name="connsiteX14" fmla="*/ 0 w 852066"/>
                <a:gd name="connsiteY14" fmla="*/ 850392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066" h="945642">
                  <a:moveTo>
                    <a:pt x="0" y="0"/>
                  </a:moveTo>
                  <a:lnTo>
                    <a:pt x="329109" y="0"/>
                  </a:lnTo>
                  <a:cubicBezTo>
                    <a:pt x="329109" y="52605"/>
                    <a:pt x="371754" y="95250"/>
                    <a:pt x="424359" y="95250"/>
                  </a:cubicBezTo>
                  <a:cubicBezTo>
                    <a:pt x="476964" y="95250"/>
                    <a:pt x="519609" y="52605"/>
                    <a:pt x="519609" y="0"/>
                  </a:cubicBezTo>
                  <a:lnTo>
                    <a:pt x="852066" y="0"/>
                  </a:lnTo>
                  <a:lnTo>
                    <a:pt x="852066" y="330622"/>
                  </a:lnTo>
                  <a:lnTo>
                    <a:pt x="848718" y="329946"/>
                  </a:lnTo>
                  <a:cubicBezTo>
                    <a:pt x="796113" y="329946"/>
                    <a:pt x="753468" y="372591"/>
                    <a:pt x="753468" y="425196"/>
                  </a:cubicBezTo>
                  <a:cubicBezTo>
                    <a:pt x="753468" y="477801"/>
                    <a:pt x="796113" y="520446"/>
                    <a:pt x="848718" y="520446"/>
                  </a:cubicBezTo>
                  <a:lnTo>
                    <a:pt x="852066" y="519770"/>
                  </a:lnTo>
                  <a:lnTo>
                    <a:pt x="852066" y="850392"/>
                  </a:lnTo>
                  <a:lnTo>
                    <a:pt x="520446" y="850392"/>
                  </a:lnTo>
                  <a:cubicBezTo>
                    <a:pt x="520446" y="902997"/>
                    <a:pt x="477801" y="945642"/>
                    <a:pt x="425196" y="945642"/>
                  </a:cubicBezTo>
                  <a:cubicBezTo>
                    <a:pt x="372591" y="945642"/>
                    <a:pt x="329946" y="902997"/>
                    <a:pt x="329946" y="850392"/>
                  </a:cubicBezTo>
                  <a:lnTo>
                    <a:pt x="0" y="850392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95" t="2028" r="1557" b="72133"/>
            <a:stretch/>
          </p:blipFill>
          <p:spPr>
            <a:xfrm>
              <a:off x="3108621" y="1673352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948990 w 948990"/>
                <a:gd name="connsiteY1" fmla="*/ 0 h 945642"/>
                <a:gd name="connsiteX2" fmla="*/ 948990 w 948990"/>
                <a:gd name="connsiteY2" fmla="*/ 850392 h 945642"/>
                <a:gd name="connsiteX3" fmla="*/ 619044 w 948990"/>
                <a:gd name="connsiteY3" fmla="*/ 850392 h 945642"/>
                <a:gd name="connsiteX4" fmla="*/ 523794 w 948990"/>
                <a:gd name="connsiteY4" fmla="*/ 945642 h 945642"/>
                <a:gd name="connsiteX5" fmla="*/ 428544 w 948990"/>
                <a:gd name="connsiteY5" fmla="*/ 850392 h 945642"/>
                <a:gd name="connsiteX6" fmla="*/ 96924 w 948990"/>
                <a:gd name="connsiteY6" fmla="*/ 850392 h 945642"/>
                <a:gd name="connsiteX7" fmla="*/ 96924 w 948990"/>
                <a:gd name="connsiteY7" fmla="*/ 520108 h 945642"/>
                <a:gd name="connsiteX8" fmla="*/ 95250 w 948990"/>
                <a:gd name="connsiteY8" fmla="*/ 520446 h 945642"/>
                <a:gd name="connsiteX9" fmla="*/ 0 w 948990"/>
                <a:gd name="connsiteY9" fmla="*/ 425196 h 945642"/>
                <a:gd name="connsiteX10" fmla="*/ 95250 w 948990"/>
                <a:gd name="connsiteY10" fmla="*/ 329946 h 945642"/>
                <a:gd name="connsiteX11" fmla="*/ 96924 w 948990"/>
                <a:gd name="connsiteY11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948990" y="0"/>
                  </a:lnTo>
                  <a:lnTo>
                    <a:pt x="948990" y="850392"/>
                  </a:lnTo>
                  <a:lnTo>
                    <a:pt x="619044" y="850392"/>
                  </a:lnTo>
                  <a:cubicBezTo>
                    <a:pt x="619044" y="902997"/>
                    <a:pt x="576399" y="945642"/>
                    <a:pt x="523794" y="945642"/>
                  </a:cubicBezTo>
                  <a:cubicBezTo>
                    <a:pt x="471189" y="945642"/>
                    <a:pt x="428544" y="902997"/>
                    <a:pt x="428544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028" r="24451" b="72133"/>
            <a:stretch/>
          </p:blipFill>
          <p:spPr>
            <a:xfrm>
              <a:off x="2258229" y="1673352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948990 w 948990"/>
                <a:gd name="connsiteY1" fmla="*/ 0 h 945642"/>
                <a:gd name="connsiteX2" fmla="*/ 948990 w 948990"/>
                <a:gd name="connsiteY2" fmla="*/ 330622 h 945642"/>
                <a:gd name="connsiteX3" fmla="*/ 945642 w 948990"/>
                <a:gd name="connsiteY3" fmla="*/ 329946 h 945642"/>
                <a:gd name="connsiteX4" fmla="*/ 850392 w 948990"/>
                <a:gd name="connsiteY4" fmla="*/ 425196 h 945642"/>
                <a:gd name="connsiteX5" fmla="*/ 945642 w 948990"/>
                <a:gd name="connsiteY5" fmla="*/ 520446 h 945642"/>
                <a:gd name="connsiteX6" fmla="*/ 948990 w 948990"/>
                <a:gd name="connsiteY6" fmla="*/ 519770 h 945642"/>
                <a:gd name="connsiteX7" fmla="*/ 948990 w 948990"/>
                <a:gd name="connsiteY7" fmla="*/ 850392 h 945642"/>
                <a:gd name="connsiteX8" fmla="*/ 618207 w 948990"/>
                <a:gd name="connsiteY8" fmla="*/ 850392 h 945642"/>
                <a:gd name="connsiteX9" fmla="*/ 522957 w 948990"/>
                <a:gd name="connsiteY9" fmla="*/ 945642 h 945642"/>
                <a:gd name="connsiteX10" fmla="*/ 427707 w 948990"/>
                <a:gd name="connsiteY10" fmla="*/ 850392 h 945642"/>
                <a:gd name="connsiteX11" fmla="*/ 96924 w 948990"/>
                <a:gd name="connsiteY11" fmla="*/ 850392 h 945642"/>
                <a:gd name="connsiteX12" fmla="*/ 96924 w 948990"/>
                <a:gd name="connsiteY12" fmla="*/ 520108 h 945642"/>
                <a:gd name="connsiteX13" fmla="*/ 95250 w 948990"/>
                <a:gd name="connsiteY13" fmla="*/ 520446 h 945642"/>
                <a:gd name="connsiteX14" fmla="*/ 0 w 948990"/>
                <a:gd name="connsiteY14" fmla="*/ 425196 h 945642"/>
                <a:gd name="connsiteX15" fmla="*/ 95250 w 948990"/>
                <a:gd name="connsiteY15" fmla="*/ 329946 h 945642"/>
                <a:gd name="connsiteX16" fmla="*/ 96924 w 948990"/>
                <a:gd name="connsiteY16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948990" y="0"/>
                  </a:lnTo>
                  <a:lnTo>
                    <a:pt x="948990" y="330622"/>
                  </a:lnTo>
                  <a:lnTo>
                    <a:pt x="945642" y="329946"/>
                  </a:lnTo>
                  <a:cubicBezTo>
                    <a:pt x="893037" y="329946"/>
                    <a:pt x="850392" y="372591"/>
                    <a:pt x="850392" y="425196"/>
                  </a:cubicBezTo>
                  <a:cubicBezTo>
                    <a:pt x="850392" y="477801"/>
                    <a:pt x="893037" y="520446"/>
                    <a:pt x="945642" y="520446"/>
                  </a:cubicBezTo>
                  <a:lnTo>
                    <a:pt x="948990" y="519770"/>
                  </a:lnTo>
                  <a:lnTo>
                    <a:pt x="948990" y="850392"/>
                  </a:lnTo>
                  <a:lnTo>
                    <a:pt x="618207" y="850392"/>
                  </a:lnTo>
                  <a:cubicBezTo>
                    <a:pt x="618207" y="902997"/>
                    <a:pt x="575562" y="945642"/>
                    <a:pt x="522957" y="945642"/>
                  </a:cubicBezTo>
                  <a:cubicBezTo>
                    <a:pt x="470352" y="945642"/>
                    <a:pt x="427707" y="902997"/>
                    <a:pt x="427707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6" t="2028" r="47345" b="72133"/>
            <a:stretch/>
          </p:blipFill>
          <p:spPr>
            <a:xfrm>
              <a:off x="1407837" y="1673352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948990 w 948990"/>
                <a:gd name="connsiteY1" fmla="*/ 0 h 945642"/>
                <a:gd name="connsiteX2" fmla="*/ 948990 w 948990"/>
                <a:gd name="connsiteY2" fmla="*/ 330622 h 945642"/>
                <a:gd name="connsiteX3" fmla="*/ 945642 w 948990"/>
                <a:gd name="connsiteY3" fmla="*/ 329946 h 945642"/>
                <a:gd name="connsiteX4" fmla="*/ 850392 w 948990"/>
                <a:gd name="connsiteY4" fmla="*/ 425196 h 945642"/>
                <a:gd name="connsiteX5" fmla="*/ 945642 w 948990"/>
                <a:gd name="connsiteY5" fmla="*/ 520446 h 945642"/>
                <a:gd name="connsiteX6" fmla="*/ 948990 w 948990"/>
                <a:gd name="connsiteY6" fmla="*/ 519770 h 945642"/>
                <a:gd name="connsiteX7" fmla="*/ 948990 w 948990"/>
                <a:gd name="connsiteY7" fmla="*/ 850392 h 945642"/>
                <a:gd name="connsiteX8" fmla="*/ 618207 w 948990"/>
                <a:gd name="connsiteY8" fmla="*/ 850392 h 945642"/>
                <a:gd name="connsiteX9" fmla="*/ 522957 w 948990"/>
                <a:gd name="connsiteY9" fmla="*/ 945642 h 945642"/>
                <a:gd name="connsiteX10" fmla="*/ 427707 w 948990"/>
                <a:gd name="connsiteY10" fmla="*/ 850392 h 945642"/>
                <a:gd name="connsiteX11" fmla="*/ 96924 w 948990"/>
                <a:gd name="connsiteY11" fmla="*/ 850392 h 945642"/>
                <a:gd name="connsiteX12" fmla="*/ 96924 w 948990"/>
                <a:gd name="connsiteY12" fmla="*/ 520108 h 945642"/>
                <a:gd name="connsiteX13" fmla="*/ 95250 w 948990"/>
                <a:gd name="connsiteY13" fmla="*/ 520446 h 945642"/>
                <a:gd name="connsiteX14" fmla="*/ 0 w 948990"/>
                <a:gd name="connsiteY14" fmla="*/ 425196 h 945642"/>
                <a:gd name="connsiteX15" fmla="*/ 95250 w 948990"/>
                <a:gd name="connsiteY15" fmla="*/ 329946 h 945642"/>
                <a:gd name="connsiteX16" fmla="*/ 96924 w 948990"/>
                <a:gd name="connsiteY16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948990" y="0"/>
                  </a:lnTo>
                  <a:lnTo>
                    <a:pt x="948990" y="330622"/>
                  </a:lnTo>
                  <a:lnTo>
                    <a:pt x="945642" y="329946"/>
                  </a:lnTo>
                  <a:cubicBezTo>
                    <a:pt x="893037" y="329946"/>
                    <a:pt x="850392" y="372591"/>
                    <a:pt x="850392" y="425196"/>
                  </a:cubicBezTo>
                  <a:cubicBezTo>
                    <a:pt x="850392" y="477801"/>
                    <a:pt x="893037" y="520446"/>
                    <a:pt x="945642" y="520446"/>
                  </a:cubicBezTo>
                  <a:lnTo>
                    <a:pt x="948990" y="519770"/>
                  </a:lnTo>
                  <a:lnTo>
                    <a:pt x="948990" y="850392"/>
                  </a:lnTo>
                  <a:lnTo>
                    <a:pt x="618207" y="850392"/>
                  </a:lnTo>
                  <a:cubicBezTo>
                    <a:pt x="618207" y="902997"/>
                    <a:pt x="575562" y="945642"/>
                    <a:pt x="522957" y="945642"/>
                  </a:cubicBezTo>
                  <a:cubicBezTo>
                    <a:pt x="470352" y="945642"/>
                    <a:pt x="427707" y="902997"/>
                    <a:pt x="427707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1" t="2028" r="70239" b="72133"/>
            <a:stretch/>
          </p:blipFill>
          <p:spPr>
            <a:xfrm>
              <a:off x="654369" y="1673352"/>
              <a:ext cx="852066" cy="945642"/>
            </a:xfrm>
            <a:custGeom>
              <a:avLst/>
              <a:gdLst>
                <a:gd name="connsiteX0" fmla="*/ 0 w 852066"/>
                <a:gd name="connsiteY0" fmla="*/ 0 h 945642"/>
                <a:gd name="connsiteX1" fmla="*/ 852066 w 852066"/>
                <a:gd name="connsiteY1" fmla="*/ 0 h 945642"/>
                <a:gd name="connsiteX2" fmla="*/ 852066 w 852066"/>
                <a:gd name="connsiteY2" fmla="*/ 330622 h 945642"/>
                <a:gd name="connsiteX3" fmla="*/ 848718 w 852066"/>
                <a:gd name="connsiteY3" fmla="*/ 329946 h 945642"/>
                <a:gd name="connsiteX4" fmla="*/ 753468 w 852066"/>
                <a:gd name="connsiteY4" fmla="*/ 425196 h 945642"/>
                <a:gd name="connsiteX5" fmla="*/ 848718 w 852066"/>
                <a:gd name="connsiteY5" fmla="*/ 520446 h 945642"/>
                <a:gd name="connsiteX6" fmla="*/ 852066 w 852066"/>
                <a:gd name="connsiteY6" fmla="*/ 519770 h 945642"/>
                <a:gd name="connsiteX7" fmla="*/ 852066 w 852066"/>
                <a:gd name="connsiteY7" fmla="*/ 850392 h 945642"/>
                <a:gd name="connsiteX8" fmla="*/ 519609 w 852066"/>
                <a:gd name="connsiteY8" fmla="*/ 850392 h 945642"/>
                <a:gd name="connsiteX9" fmla="*/ 424359 w 852066"/>
                <a:gd name="connsiteY9" fmla="*/ 945642 h 945642"/>
                <a:gd name="connsiteX10" fmla="*/ 329109 w 852066"/>
                <a:gd name="connsiteY10" fmla="*/ 850392 h 945642"/>
                <a:gd name="connsiteX11" fmla="*/ 0 w 852066"/>
                <a:gd name="connsiteY11" fmla="*/ 850392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066" h="945642">
                  <a:moveTo>
                    <a:pt x="0" y="0"/>
                  </a:moveTo>
                  <a:lnTo>
                    <a:pt x="852066" y="0"/>
                  </a:lnTo>
                  <a:lnTo>
                    <a:pt x="852066" y="330622"/>
                  </a:lnTo>
                  <a:lnTo>
                    <a:pt x="848718" y="329946"/>
                  </a:lnTo>
                  <a:cubicBezTo>
                    <a:pt x="796113" y="329946"/>
                    <a:pt x="753468" y="372591"/>
                    <a:pt x="753468" y="425196"/>
                  </a:cubicBezTo>
                  <a:cubicBezTo>
                    <a:pt x="753468" y="477801"/>
                    <a:pt x="796113" y="520446"/>
                    <a:pt x="848718" y="520446"/>
                  </a:cubicBezTo>
                  <a:lnTo>
                    <a:pt x="852066" y="519770"/>
                  </a:lnTo>
                  <a:lnTo>
                    <a:pt x="852066" y="850392"/>
                  </a:lnTo>
                  <a:lnTo>
                    <a:pt x="519609" y="850392"/>
                  </a:lnTo>
                  <a:cubicBezTo>
                    <a:pt x="519609" y="902997"/>
                    <a:pt x="476964" y="945642"/>
                    <a:pt x="424359" y="945642"/>
                  </a:cubicBezTo>
                  <a:cubicBezTo>
                    <a:pt x="371754" y="945642"/>
                    <a:pt x="329109" y="902997"/>
                    <a:pt x="329109" y="850392"/>
                  </a:cubicBezTo>
                  <a:lnTo>
                    <a:pt x="0" y="850392"/>
                  </a:lnTo>
                  <a:close/>
                </a:path>
              </a:pathLst>
            </a:custGeom>
            <a:ln w="12700">
              <a:noFill/>
            </a:ln>
          </p:spPr>
        </p:pic>
      </p:grpSp>
      <p:sp>
        <p:nvSpPr>
          <p:cNvPr id="28" name="Freeform 27"/>
          <p:cNvSpPr/>
          <p:nvPr/>
        </p:nvSpPr>
        <p:spPr>
          <a:xfrm rot="5400000">
            <a:off x="3510868" y="1601697"/>
            <a:ext cx="1865035" cy="3219846"/>
          </a:xfrm>
          <a:custGeom>
            <a:avLst/>
            <a:gdLst>
              <a:gd name="connsiteX0" fmla="*/ 0 w 1865035"/>
              <a:gd name="connsiteY0" fmla="*/ 0 h 3219846"/>
              <a:gd name="connsiteX1" fmla="*/ 1861490 w 1865035"/>
              <a:gd name="connsiteY1" fmla="*/ 0 h 3219846"/>
              <a:gd name="connsiteX2" fmla="*/ 1074878 w 1865035"/>
              <a:gd name="connsiteY2" fmla="*/ 1356228 h 3219846"/>
              <a:gd name="connsiteX3" fmla="*/ 1074878 w 1865035"/>
              <a:gd name="connsiteY3" fmla="*/ 1857505 h 3219846"/>
              <a:gd name="connsiteX4" fmla="*/ 1865035 w 1865035"/>
              <a:gd name="connsiteY4" fmla="*/ 3219846 h 3219846"/>
              <a:gd name="connsiteX5" fmla="*/ 3545 w 1865035"/>
              <a:gd name="connsiteY5" fmla="*/ 3219846 h 3219846"/>
              <a:gd name="connsiteX6" fmla="*/ 791509 w 1865035"/>
              <a:gd name="connsiteY6" fmla="*/ 1861288 h 3219846"/>
              <a:gd name="connsiteX7" fmla="*/ 791509 w 1865035"/>
              <a:gd name="connsiteY7" fmla="*/ 1364670 h 321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5035" h="3219846">
                <a:moveTo>
                  <a:pt x="0" y="0"/>
                </a:moveTo>
                <a:lnTo>
                  <a:pt x="1861490" y="0"/>
                </a:lnTo>
                <a:lnTo>
                  <a:pt x="1074878" y="1356228"/>
                </a:lnTo>
                <a:lnTo>
                  <a:pt x="1074878" y="1857505"/>
                </a:lnTo>
                <a:lnTo>
                  <a:pt x="1865035" y="3219846"/>
                </a:lnTo>
                <a:lnTo>
                  <a:pt x="3545" y="3219846"/>
                </a:lnTo>
                <a:lnTo>
                  <a:pt x="791509" y="1861288"/>
                </a:lnTo>
                <a:lnTo>
                  <a:pt x="791509" y="136467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Neural network</a:t>
            </a:r>
            <a:endParaRPr lang="en-GB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606632" y="1671580"/>
            <a:ext cx="3408264" cy="3401568"/>
            <a:chOff x="2254881" y="1611545"/>
            <a:chExt cx="3408264" cy="3401568"/>
          </a:xfrm>
          <a:scene3d>
            <a:camera prst="isometricRightUp">
              <a:rot lat="1200000" lon="18899998" rev="0"/>
            </a:camera>
            <a:lightRig rig="threePt" dir="t"/>
          </a:scene3d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95" t="25264" r="1557" b="48896"/>
            <a:stretch/>
          </p:blipFill>
          <p:spPr>
            <a:xfrm>
              <a:off x="4714155" y="2461937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428544 w 948990"/>
                <a:gd name="connsiteY1" fmla="*/ 0 h 945642"/>
                <a:gd name="connsiteX2" fmla="*/ 523794 w 948990"/>
                <a:gd name="connsiteY2" fmla="*/ 95250 h 945642"/>
                <a:gd name="connsiteX3" fmla="*/ 619044 w 948990"/>
                <a:gd name="connsiteY3" fmla="*/ 0 h 945642"/>
                <a:gd name="connsiteX4" fmla="*/ 948990 w 948990"/>
                <a:gd name="connsiteY4" fmla="*/ 0 h 945642"/>
                <a:gd name="connsiteX5" fmla="*/ 948990 w 948990"/>
                <a:gd name="connsiteY5" fmla="*/ 850392 h 945642"/>
                <a:gd name="connsiteX6" fmla="*/ 618207 w 948990"/>
                <a:gd name="connsiteY6" fmla="*/ 850392 h 945642"/>
                <a:gd name="connsiteX7" fmla="*/ 522957 w 948990"/>
                <a:gd name="connsiteY7" fmla="*/ 945642 h 945642"/>
                <a:gd name="connsiteX8" fmla="*/ 427707 w 948990"/>
                <a:gd name="connsiteY8" fmla="*/ 850392 h 945642"/>
                <a:gd name="connsiteX9" fmla="*/ 96924 w 948990"/>
                <a:gd name="connsiteY9" fmla="*/ 850392 h 945642"/>
                <a:gd name="connsiteX10" fmla="*/ 96924 w 948990"/>
                <a:gd name="connsiteY10" fmla="*/ 520108 h 945642"/>
                <a:gd name="connsiteX11" fmla="*/ 95250 w 948990"/>
                <a:gd name="connsiteY11" fmla="*/ 520446 h 945642"/>
                <a:gd name="connsiteX12" fmla="*/ 0 w 948990"/>
                <a:gd name="connsiteY12" fmla="*/ 425196 h 945642"/>
                <a:gd name="connsiteX13" fmla="*/ 95250 w 948990"/>
                <a:gd name="connsiteY13" fmla="*/ 329946 h 945642"/>
                <a:gd name="connsiteX14" fmla="*/ 96924 w 948990"/>
                <a:gd name="connsiteY14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428544" y="0"/>
                  </a:lnTo>
                  <a:cubicBezTo>
                    <a:pt x="428544" y="52605"/>
                    <a:pt x="471189" y="95250"/>
                    <a:pt x="523794" y="95250"/>
                  </a:cubicBezTo>
                  <a:cubicBezTo>
                    <a:pt x="576399" y="95250"/>
                    <a:pt x="619044" y="52605"/>
                    <a:pt x="619044" y="0"/>
                  </a:cubicBezTo>
                  <a:lnTo>
                    <a:pt x="948990" y="0"/>
                  </a:lnTo>
                  <a:lnTo>
                    <a:pt x="948990" y="850392"/>
                  </a:lnTo>
                  <a:lnTo>
                    <a:pt x="618207" y="850392"/>
                  </a:lnTo>
                  <a:cubicBezTo>
                    <a:pt x="618207" y="902997"/>
                    <a:pt x="575562" y="945642"/>
                    <a:pt x="522957" y="945642"/>
                  </a:cubicBezTo>
                  <a:cubicBezTo>
                    <a:pt x="470352" y="945642"/>
                    <a:pt x="427707" y="902997"/>
                    <a:pt x="427707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940" t="71738" r="1602" b="5025"/>
            <a:stretch/>
          </p:blipFill>
          <p:spPr>
            <a:xfrm>
              <a:off x="4715829" y="4162721"/>
              <a:ext cx="945642" cy="850392"/>
            </a:xfrm>
            <a:custGeom>
              <a:avLst/>
              <a:gdLst>
                <a:gd name="connsiteX0" fmla="*/ 93576 w 945642"/>
                <a:gd name="connsiteY0" fmla="*/ 0 h 850392"/>
                <a:gd name="connsiteX1" fmla="*/ 424359 w 945642"/>
                <a:gd name="connsiteY1" fmla="*/ 0 h 850392"/>
                <a:gd name="connsiteX2" fmla="*/ 519609 w 945642"/>
                <a:gd name="connsiteY2" fmla="*/ 95250 h 850392"/>
                <a:gd name="connsiteX3" fmla="*/ 614859 w 945642"/>
                <a:gd name="connsiteY3" fmla="*/ 0 h 850392"/>
                <a:gd name="connsiteX4" fmla="*/ 945642 w 945642"/>
                <a:gd name="connsiteY4" fmla="*/ 0 h 850392"/>
                <a:gd name="connsiteX5" fmla="*/ 945642 w 945642"/>
                <a:gd name="connsiteY5" fmla="*/ 850392 h 850392"/>
                <a:gd name="connsiteX6" fmla="*/ 93576 w 945642"/>
                <a:gd name="connsiteY6" fmla="*/ 850392 h 850392"/>
                <a:gd name="connsiteX7" fmla="*/ 93576 w 945642"/>
                <a:gd name="connsiteY7" fmla="*/ 520108 h 850392"/>
                <a:gd name="connsiteX8" fmla="*/ 58175 w 945642"/>
                <a:gd name="connsiteY8" fmla="*/ 512961 h 850392"/>
                <a:gd name="connsiteX9" fmla="*/ 0 w 945642"/>
                <a:gd name="connsiteY9" fmla="*/ 425196 h 850392"/>
                <a:gd name="connsiteX10" fmla="*/ 58175 w 945642"/>
                <a:gd name="connsiteY10" fmla="*/ 337431 h 850392"/>
                <a:gd name="connsiteX11" fmla="*/ 93576 w 945642"/>
                <a:gd name="connsiteY11" fmla="*/ 330284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5642" h="850392">
                  <a:moveTo>
                    <a:pt x="93576" y="0"/>
                  </a:moveTo>
                  <a:lnTo>
                    <a:pt x="424359" y="0"/>
                  </a:lnTo>
                  <a:cubicBezTo>
                    <a:pt x="424359" y="52605"/>
                    <a:pt x="467004" y="95250"/>
                    <a:pt x="519609" y="95250"/>
                  </a:cubicBezTo>
                  <a:cubicBezTo>
                    <a:pt x="572214" y="95250"/>
                    <a:pt x="614859" y="52605"/>
                    <a:pt x="614859" y="0"/>
                  </a:cubicBezTo>
                  <a:lnTo>
                    <a:pt x="945642" y="0"/>
                  </a:lnTo>
                  <a:lnTo>
                    <a:pt x="945642" y="850392"/>
                  </a:lnTo>
                  <a:lnTo>
                    <a:pt x="93576" y="850392"/>
                  </a:lnTo>
                  <a:lnTo>
                    <a:pt x="93576" y="520108"/>
                  </a:lnTo>
                  <a:lnTo>
                    <a:pt x="58175" y="512961"/>
                  </a:lnTo>
                  <a:cubicBezTo>
                    <a:pt x="23988" y="498501"/>
                    <a:pt x="0" y="464650"/>
                    <a:pt x="0" y="425196"/>
                  </a:cubicBezTo>
                  <a:cubicBezTo>
                    <a:pt x="0" y="385743"/>
                    <a:pt x="23988" y="351891"/>
                    <a:pt x="58175" y="337431"/>
                  </a:cubicBezTo>
                  <a:lnTo>
                    <a:pt x="93576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5" t="71738" r="24496" b="5025"/>
            <a:stretch/>
          </p:blipFill>
          <p:spPr>
            <a:xfrm>
              <a:off x="3862089" y="4162721"/>
              <a:ext cx="948990" cy="850392"/>
            </a:xfrm>
            <a:custGeom>
              <a:avLst/>
              <a:gdLst>
                <a:gd name="connsiteX0" fmla="*/ 96924 w 948990"/>
                <a:gd name="connsiteY0" fmla="*/ 0 h 850392"/>
                <a:gd name="connsiteX1" fmla="*/ 426870 w 948990"/>
                <a:gd name="connsiteY1" fmla="*/ 0 h 850392"/>
                <a:gd name="connsiteX2" fmla="*/ 522120 w 948990"/>
                <a:gd name="connsiteY2" fmla="*/ 95250 h 850392"/>
                <a:gd name="connsiteX3" fmla="*/ 617370 w 948990"/>
                <a:gd name="connsiteY3" fmla="*/ 0 h 850392"/>
                <a:gd name="connsiteX4" fmla="*/ 948990 w 948990"/>
                <a:gd name="connsiteY4" fmla="*/ 0 h 850392"/>
                <a:gd name="connsiteX5" fmla="*/ 948990 w 948990"/>
                <a:gd name="connsiteY5" fmla="*/ 329946 h 850392"/>
                <a:gd name="connsiteX6" fmla="*/ 853740 w 948990"/>
                <a:gd name="connsiteY6" fmla="*/ 425196 h 850392"/>
                <a:gd name="connsiteX7" fmla="*/ 948990 w 948990"/>
                <a:gd name="connsiteY7" fmla="*/ 520446 h 850392"/>
                <a:gd name="connsiteX8" fmla="*/ 948990 w 948990"/>
                <a:gd name="connsiteY8" fmla="*/ 850392 h 850392"/>
                <a:gd name="connsiteX9" fmla="*/ 96924 w 948990"/>
                <a:gd name="connsiteY9" fmla="*/ 850392 h 850392"/>
                <a:gd name="connsiteX10" fmla="*/ 96924 w 948990"/>
                <a:gd name="connsiteY10" fmla="*/ 520108 h 850392"/>
                <a:gd name="connsiteX11" fmla="*/ 95250 w 948990"/>
                <a:gd name="connsiteY11" fmla="*/ 520446 h 850392"/>
                <a:gd name="connsiteX12" fmla="*/ 0 w 948990"/>
                <a:gd name="connsiteY12" fmla="*/ 425196 h 850392"/>
                <a:gd name="connsiteX13" fmla="*/ 95250 w 948990"/>
                <a:gd name="connsiteY13" fmla="*/ 329946 h 850392"/>
                <a:gd name="connsiteX14" fmla="*/ 96924 w 948990"/>
                <a:gd name="connsiteY14" fmla="*/ 330284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990" h="850392">
                  <a:moveTo>
                    <a:pt x="96924" y="0"/>
                  </a:moveTo>
                  <a:lnTo>
                    <a:pt x="426870" y="0"/>
                  </a:lnTo>
                  <a:cubicBezTo>
                    <a:pt x="426870" y="52605"/>
                    <a:pt x="469515" y="95250"/>
                    <a:pt x="522120" y="95250"/>
                  </a:cubicBezTo>
                  <a:cubicBezTo>
                    <a:pt x="574725" y="95250"/>
                    <a:pt x="617370" y="52605"/>
                    <a:pt x="617370" y="0"/>
                  </a:cubicBezTo>
                  <a:lnTo>
                    <a:pt x="948990" y="0"/>
                  </a:lnTo>
                  <a:lnTo>
                    <a:pt x="948990" y="329946"/>
                  </a:lnTo>
                  <a:cubicBezTo>
                    <a:pt x="896385" y="329946"/>
                    <a:pt x="853740" y="372591"/>
                    <a:pt x="853740" y="425196"/>
                  </a:cubicBezTo>
                  <a:cubicBezTo>
                    <a:pt x="853740" y="477801"/>
                    <a:pt x="896385" y="520446"/>
                    <a:pt x="948990" y="520446"/>
                  </a:cubicBezTo>
                  <a:lnTo>
                    <a:pt x="948990" y="850392"/>
                  </a:ln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1" t="71738" r="47390" b="5025"/>
            <a:stretch/>
          </p:blipFill>
          <p:spPr>
            <a:xfrm>
              <a:off x="3011697" y="4162721"/>
              <a:ext cx="948990" cy="850392"/>
            </a:xfrm>
            <a:custGeom>
              <a:avLst/>
              <a:gdLst>
                <a:gd name="connsiteX0" fmla="*/ 96924 w 948990"/>
                <a:gd name="connsiteY0" fmla="*/ 0 h 850392"/>
                <a:gd name="connsiteX1" fmla="*/ 426870 w 948990"/>
                <a:gd name="connsiteY1" fmla="*/ 0 h 850392"/>
                <a:gd name="connsiteX2" fmla="*/ 522120 w 948990"/>
                <a:gd name="connsiteY2" fmla="*/ 95250 h 850392"/>
                <a:gd name="connsiteX3" fmla="*/ 617370 w 948990"/>
                <a:gd name="connsiteY3" fmla="*/ 0 h 850392"/>
                <a:gd name="connsiteX4" fmla="*/ 948990 w 948990"/>
                <a:gd name="connsiteY4" fmla="*/ 0 h 850392"/>
                <a:gd name="connsiteX5" fmla="*/ 948990 w 948990"/>
                <a:gd name="connsiteY5" fmla="*/ 330622 h 850392"/>
                <a:gd name="connsiteX6" fmla="*/ 945642 w 948990"/>
                <a:gd name="connsiteY6" fmla="*/ 329946 h 850392"/>
                <a:gd name="connsiteX7" fmla="*/ 850392 w 948990"/>
                <a:gd name="connsiteY7" fmla="*/ 425196 h 850392"/>
                <a:gd name="connsiteX8" fmla="*/ 945642 w 948990"/>
                <a:gd name="connsiteY8" fmla="*/ 520446 h 850392"/>
                <a:gd name="connsiteX9" fmla="*/ 948990 w 948990"/>
                <a:gd name="connsiteY9" fmla="*/ 519770 h 850392"/>
                <a:gd name="connsiteX10" fmla="*/ 948990 w 948990"/>
                <a:gd name="connsiteY10" fmla="*/ 850392 h 850392"/>
                <a:gd name="connsiteX11" fmla="*/ 96924 w 948990"/>
                <a:gd name="connsiteY11" fmla="*/ 850392 h 850392"/>
                <a:gd name="connsiteX12" fmla="*/ 96924 w 948990"/>
                <a:gd name="connsiteY12" fmla="*/ 520108 h 850392"/>
                <a:gd name="connsiteX13" fmla="*/ 95250 w 948990"/>
                <a:gd name="connsiteY13" fmla="*/ 520446 h 850392"/>
                <a:gd name="connsiteX14" fmla="*/ 0 w 948990"/>
                <a:gd name="connsiteY14" fmla="*/ 425196 h 850392"/>
                <a:gd name="connsiteX15" fmla="*/ 95250 w 948990"/>
                <a:gd name="connsiteY15" fmla="*/ 329946 h 850392"/>
                <a:gd name="connsiteX16" fmla="*/ 96924 w 948990"/>
                <a:gd name="connsiteY16" fmla="*/ 330284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8990" h="850392">
                  <a:moveTo>
                    <a:pt x="96924" y="0"/>
                  </a:moveTo>
                  <a:lnTo>
                    <a:pt x="426870" y="0"/>
                  </a:lnTo>
                  <a:cubicBezTo>
                    <a:pt x="426870" y="52605"/>
                    <a:pt x="469515" y="95250"/>
                    <a:pt x="522120" y="95250"/>
                  </a:cubicBezTo>
                  <a:cubicBezTo>
                    <a:pt x="574725" y="95250"/>
                    <a:pt x="617370" y="52605"/>
                    <a:pt x="617370" y="0"/>
                  </a:cubicBezTo>
                  <a:lnTo>
                    <a:pt x="948990" y="0"/>
                  </a:lnTo>
                  <a:lnTo>
                    <a:pt x="948990" y="330622"/>
                  </a:lnTo>
                  <a:lnTo>
                    <a:pt x="945642" y="329946"/>
                  </a:lnTo>
                  <a:cubicBezTo>
                    <a:pt x="893037" y="329946"/>
                    <a:pt x="850392" y="372591"/>
                    <a:pt x="850392" y="425196"/>
                  </a:cubicBezTo>
                  <a:cubicBezTo>
                    <a:pt x="850392" y="477801"/>
                    <a:pt x="893037" y="520446"/>
                    <a:pt x="945642" y="520446"/>
                  </a:cubicBezTo>
                  <a:lnTo>
                    <a:pt x="948990" y="519770"/>
                  </a:lnTo>
                  <a:lnTo>
                    <a:pt x="948990" y="850392"/>
                  </a:ln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6" t="71738" r="70284" b="5025"/>
            <a:stretch/>
          </p:blipFill>
          <p:spPr>
            <a:xfrm>
              <a:off x="2258229" y="4162721"/>
              <a:ext cx="852066" cy="850392"/>
            </a:xfrm>
            <a:custGeom>
              <a:avLst/>
              <a:gdLst>
                <a:gd name="connsiteX0" fmla="*/ 0 w 852066"/>
                <a:gd name="connsiteY0" fmla="*/ 0 h 850392"/>
                <a:gd name="connsiteX1" fmla="*/ 329946 w 852066"/>
                <a:gd name="connsiteY1" fmla="*/ 0 h 850392"/>
                <a:gd name="connsiteX2" fmla="*/ 425196 w 852066"/>
                <a:gd name="connsiteY2" fmla="*/ 95250 h 850392"/>
                <a:gd name="connsiteX3" fmla="*/ 520446 w 852066"/>
                <a:gd name="connsiteY3" fmla="*/ 0 h 850392"/>
                <a:gd name="connsiteX4" fmla="*/ 852066 w 852066"/>
                <a:gd name="connsiteY4" fmla="*/ 0 h 850392"/>
                <a:gd name="connsiteX5" fmla="*/ 852066 w 852066"/>
                <a:gd name="connsiteY5" fmla="*/ 330622 h 850392"/>
                <a:gd name="connsiteX6" fmla="*/ 848718 w 852066"/>
                <a:gd name="connsiteY6" fmla="*/ 329946 h 850392"/>
                <a:gd name="connsiteX7" fmla="*/ 753468 w 852066"/>
                <a:gd name="connsiteY7" fmla="*/ 425196 h 850392"/>
                <a:gd name="connsiteX8" fmla="*/ 848718 w 852066"/>
                <a:gd name="connsiteY8" fmla="*/ 520446 h 850392"/>
                <a:gd name="connsiteX9" fmla="*/ 852066 w 852066"/>
                <a:gd name="connsiteY9" fmla="*/ 519770 h 850392"/>
                <a:gd name="connsiteX10" fmla="*/ 852066 w 852066"/>
                <a:gd name="connsiteY10" fmla="*/ 850392 h 850392"/>
                <a:gd name="connsiteX11" fmla="*/ 0 w 852066"/>
                <a:gd name="connsiteY11" fmla="*/ 850392 h 85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066" h="850392">
                  <a:moveTo>
                    <a:pt x="0" y="0"/>
                  </a:moveTo>
                  <a:lnTo>
                    <a:pt x="329946" y="0"/>
                  </a:lnTo>
                  <a:cubicBezTo>
                    <a:pt x="329946" y="52605"/>
                    <a:pt x="372591" y="95250"/>
                    <a:pt x="425196" y="95250"/>
                  </a:cubicBezTo>
                  <a:cubicBezTo>
                    <a:pt x="477801" y="95250"/>
                    <a:pt x="520446" y="52605"/>
                    <a:pt x="520446" y="0"/>
                  </a:cubicBezTo>
                  <a:lnTo>
                    <a:pt x="852066" y="0"/>
                  </a:lnTo>
                  <a:lnTo>
                    <a:pt x="852066" y="330622"/>
                  </a:lnTo>
                  <a:lnTo>
                    <a:pt x="848718" y="329946"/>
                  </a:lnTo>
                  <a:cubicBezTo>
                    <a:pt x="796113" y="329946"/>
                    <a:pt x="753468" y="372591"/>
                    <a:pt x="753468" y="425196"/>
                  </a:cubicBezTo>
                  <a:cubicBezTo>
                    <a:pt x="753468" y="477801"/>
                    <a:pt x="796113" y="520446"/>
                    <a:pt x="848718" y="520446"/>
                  </a:cubicBezTo>
                  <a:lnTo>
                    <a:pt x="852066" y="519770"/>
                  </a:lnTo>
                  <a:lnTo>
                    <a:pt x="852066" y="850392"/>
                  </a:lnTo>
                  <a:lnTo>
                    <a:pt x="0" y="850392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95" t="48501" r="1557" b="25660"/>
            <a:stretch/>
          </p:blipFill>
          <p:spPr>
            <a:xfrm>
              <a:off x="4714155" y="3312329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427707 w 948990"/>
                <a:gd name="connsiteY1" fmla="*/ 0 h 945642"/>
                <a:gd name="connsiteX2" fmla="*/ 522957 w 948990"/>
                <a:gd name="connsiteY2" fmla="*/ 95250 h 945642"/>
                <a:gd name="connsiteX3" fmla="*/ 618207 w 948990"/>
                <a:gd name="connsiteY3" fmla="*/ 0 h 945642"/>
                <a:gd name="connsiteX4" fmla="*/ 948990 w 948990"/>
                <a:gd name="connsiteY4" fmla="*/ 0 h 945642"/>
                <a:gd name="connsiteX5" fmla="*/ 948990 w 948990"/>
                <a:gd name="connsiteY5" fmla="*/ 850392 h 945642"/>
                <a:gd name="connsiteX6" fmla="*/ 616533 w 948990"/>
                <a:gd name="connsiteY6" fmla="*/ 850392 h 945642"/>
                <a:gd name="connsiteX7" fmla="*/ 521283 w 948990"/>
                <a:gd name="connsiteY7" fmla="*/ 945642 h 945642"/>
                <a:gd name="connsiteX8" fmla="*/ 426033 w 948990"/>
                <a:gd name="connsiteY8" fmla="*/ 850392 h 945642"/>
                <a:gd name="connsiteX9" fmla="*/ 96924 w 948990"/>
                <a:gd name="connsiteY9" fmla="*/ 850392 h 945642"/>
                <a:gd name="connsiteX10" fmla="*/ 96924 w 948990"/>
                <a:gd name="connsiteY10" fmla="*/ 520108 h 945642"/>
                <a:gd name="connsiteX11" fmla="*/ 95250 w 948990"/>
                <a:gd name="connsiteY11" fmla="*/ 520446 h 945642"/>
                <a:gd name="connsiteX12" fmla="*/ 0 w 948990"/>
                <a:gd name="connsiteY12" fmla="*/ 425196 h 945642"/>
                <a:gd name="connsiteX13" fmla="*/ 95250 w 948990"/>
                <a:gd name="connsiteY13" fmla="*/ 329946 h 945642"/>
                <a:gd name="connsiteX14" fmla="*/ 96924 w 948990"/>
                <a:gd name="connsiteY14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427707" y="0"/>
                  </a:lnTo>
                  <a:cubicBezTo>
                    <a:pt x="427707" y="52605"/>
                    <a:pt x="470352" y="95250"/>
                    <a:pt x="522957" y="95250"/>
                  </a:cubicBezTo>
                  <a:cubicBezTo>
                    <a:pt x="575562" y="95250"/>
                    <a:pt x="618207" y="52605"/>
                    <a:pt x="618207" y="0"/>
                  </a:cubicBezTo>
                  <a:lnTo>
                    <a:pt x="948990" y="0"/>
                  </a:lnTo>
                  <a:lnTo>
                    <a:pt x="948990" y="850392"/>
                  </a:lnTo>
                  <a:lnTo>
                    <a:pt x="616533" y="850392"/>
                  </a:lnTo>
                  <a:cubicBezTo>
                    <a:pt x="616533" y="902997"/>
                    <a:pt x="573888" y="945642"/>
                    <a:pt x="521283" y="945642"/>
                  </a:cubicBezTo>
                  <a:cubicBezTo>
                    <a:pt x="468678" y="945642"/>
                    <a:pt x="426033" y="902997"/>
                    <a:pt x="426033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8501" r="24451" b="25660"/>
            <a:stretch/>
          </p:blipFill>
          <p:spPr>
            <a:xfrm>
              <a:off x="3863763" y="3312329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426870 w 948990"/>
                <a:gd name="connsiteY1" fmla="*/ 0 h 945642"/>
                <a:gd name="connsiteX2" fmla="*/ 522120 w 948990"/>
                <a:gd name="connsiteY2" fmla="*/ 95250 h 945642"/>
                <a:gd name="connsiteX3" fmla="*/ 617370 w 948990"/>
                <a:gd name="connsiteY3" fmla="*/ 0 h 945642"/>
                <a:gd name="connsiteX4" fmla="*/ 948990 w 948990"/>
                <a:gd name="connsiteY4" fmla="*/ 0 h 945642"/>
                <a:gd name="connsiteX5" fmla="*/ 948990 w 948990"/>
                <a:gd name="connsiteY5" fmla="*/ 330622 h 945642"/>
                <a:gd name="connsiteX6" fmla="*/ 945642 w 948990"/>
                <a:gd name="connsiteY6" fmla="*/ 329946 h 945642"/>
                <a:gd name="connsiteX7" fmla="*/ 850392 w 948990"/>
                <a:gd name="connsiteY7" fmla="*/ 425196 h 945642"/>
                <a:gd name="connsiteX8" fmla="*/ 945642 w 948990"/>
                <a:gd name="connsiteY8" fmla="*/ 520446 h 945642"/>
                <a:gd name="connsiteX9" fmla="*/ 948990 w 948990"/>
                <a:gd name="connsiteY9" fmla="*/ 519770 h 945642"/>
                <a:gd name="connsiteX10" fmla="*/ 948990 w 948990"/>
                <a:gd name="connsiteY10" fmla="*/ 850392 h 945642"/>
                <a:gd name="connsiteX11" fmla="*/ 615696 w 948990"/>
                <a:gd name="connsiteY11" fmla="*/ 850392 h 945642"/>
                <a:gd name="connsiteX12" fmla="*/ 520446 w 948990"/>
                <a:gd name="connsiteY12" fmla="*/ 945642 h 945642"/>
                <a:gd name="connsiteX13" fmla="*/ 425196 w 948990"/>
                <a:gd name="connsiteY13" fmla="*/ 850392 h 945642"/>
                <a:gd name="connsiteX14" fmla="*/ 96924 w 948990"/>
                <a:gd name="connsiteY14" fmla="*/ 850392 h 945642"/>
                <a:gd name="connsiteX15" fmla="*/ 96924 w 948990"/>
                <a:gd name="connsiteY15" fmla="*/ 520108 h 945642"/>
                <a:gd name="connsiteX16" fmla="*/ 95250 w 948990"/>
                <a:gd name="connsiteY16" fmla="*/ 520446 h 945642"/>
                <a:gd name="connsiteX17" fmla="*/ 0 w 948990"/>
                <a:gd name="connsiteY17" fmla="*/ 425196 h 945642"/>
                <a:gd name="connsiteX18" fmla="*/ 95250 w 948990"/>
                <a:gd name="connsiteY18" fmla="*/ 329946 h 945642"/>
                <a:gd name="connsiteX19" fmla="*/ 96924 w 948990"/>
                <a:gd name="connsiteY19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426870" y="0"/>
                  </a:lnTo>
                  <a:cubicBezTo>
                    <a:pt x="426870" y="52605"/>
                    <a:pt x="469515" y="95250"/>
                    <a:pt x="522120" y="95250"/>
                  </a:cubicBezTo>
                  <a:cubicBezTo>
                    <a:pt x="574725" y="95250"/>
                    <a:pt x="617370" y="52605"/>
                    <a:pt x="617370" y="0"/>
                  </a:cubicBezTo>
                  <a:lnTo>
                    <a:pt x="948990" y="0"/>
                  </a:lnTo>
                  <a:lnTo>
                    <a:pt x="948990" y="330622"/>
                  </a:lnTo>
                  <a:lnTo>
                    <a:pt x="945642" y="329946"/>
                  </a:lnTo>
                  <a:cubicBezTo>
                    <a:pt x="893037" y="329946"/>
                    <a:pt x="850392" y="372591"/>
                    <a:pt x="850392" y="425196"/>
                  </a:cubicBezTo>
                  <a:cubicBezTo>
                    <a:pt x="850392" y="477801"/>
                    <a:pt x="893037" y="520446"/>
                    <a:pt x="945642" y="520446"/>
                  </a:cubicBezTo>
                  <a:lnTo>
                    <a:pt x="948990" y="519770"/>
                  </a:lnTo>
                  <a:lnTo>
                    <a:pt x="948990" y="850392"/>
                  </a:lnTo>
                  <a:lnTo>
                    <a:pt x="615696" y="850392"/>
                  </a:lnTo>
                  <a:cubicBezTo>
                    <a:pt x="615696" y="902997"/>
                    <a:pt x="573051" y="945642"/>
                    <a:pt x="520446" y="945642"/>
                  </a:cubicBezTo>
                  <a:cubicBezTo>
                    <a:pt x="467841" y="945642"/>
                    <a:pt x="425196" y="902997"/>
                    <a:pt x="425196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6" t="48501" r="47345" b="25660"/>
            <a:stretch/>
          </p:blipFill>
          <p:spPr>
            <a:xfrm>
              <a:off x="3013371" y="3312329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426870 w 948990"/>
                <a:gd name="connsiteY1" fmla="*/ 0 h 945642"/>
                <a:gd name="connsiteX2" fmla="*/ 522120 w 948990"/>
                <a:gd name="connsiteY2" fmla="*/ 95250 h 945642"/>
                <a:gd name="connsiteX3" fmla="*/ 617370 w 948990"/>
                <a:gd name="connsiteY3" fmla="*/ 0 h 945642"/>
                <a:gd name="connsiteX4" fmla="*/ 948990 w 948990"/>
                <a:gd name="connsiteY4" fmla="*/ 0 h 945642"/>
                <a:gd name="connsiteX5" fmla="*/ 948990 w 948990"/>
                <a:gd name="connsiteY5" fmla="*/ 330622 h 945642"/>
                <a:gd name="connsiteX6" fmla="*/ 945642 w 948990"/>
                <a:gd name="connsiteY6" fmla="*/ 329946 h 945642"/>
                <a:gd name="connsiteX7" fmla="*/ 850392 w 948990"/>
                <a:gd name="connsiteY7" fmla="*/ 425196 h 945642"/>
                <a:gd name="connsiteX8" fmla="*/ 945642 w 948990"/>
                <a:gd name="connsiteY8" fmla="*/ 520446 h 945642"/>
                <a:gd name="connsiteX9" fmla="*/ 948990 w 948990"/>
                <a:gd name="connsiteY9" fmla="*/ 519770 h 945642"/>
                <a:gd name="connsiteX10" fmla="*/ 948990 w 948990"/>
                <a:gd name="connsiteY10" fmla="*/ 850392 h 945642"/>
                <a:gd name="connsiteX11" fmla="*/ 615696 w 948990"/>
                <a:gd name="connsiteY11" fmla="*/ 850392 h 945642"/>
                <a:gd name="connsiteX12" fmla="*/ 520446 w 948990"/>
                <a:gd name="connsiteY12" fmla="*/ 945642 h 945642"/>
                <a:gd name="connsiteX13" fmla="*/ 425196 w 948990"/>
                <a:gd name="connsiteY13" fmla="*/ 850392 h 945642"/>
                <a:gd name="connsiteX14" fmla="*/ 96924 w 948990"/>
                <a:gd name="connsiteY14" fmla="*/ 850392 h 945642"/>
                <a:gd name="connsiteX15" fmla="*/ 96924 w 948990"/>
                <a:gd name="connsiteY15" fmla="*/ 520108 h 945642"/>
                <a:gd name="connsiteX16" fmla="*/ 95250 w 948990"/>
                <a:gd name="connsiteY16" fmla="*/ 520446 h 945642"/>
                <a:gd name="connsiteX17" fmla="*/ 0 w 948990"/>
                <a:gd name="connsiteY17" fmla="*/ 425196 h 945642"/>
                <a:gd name="connsiteX18" fmla="*/ 95250 w 948990"/>
                <a:gd name="connsiteY18" fmla="*/ 329946 h 945642"/>
                <a:gd name="connsiteX19" fmla="*/ 96924 w 948990"/>
                <a:gd name="connsiteY19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426870" y="0"/>
                  </a:lnTo>
                  <a:cubicBezTo>
                    <a:pt x="426870" y="52605"/>
                    <a:pt x="469515" y="95250"/>
                    <a:pt x="522120" y="95250"/>
                  </a:cubicBezTo>
                  <a:cubicBezTo>
                    <a:pt x="574725" y="95250"/>
                    <a:pt x="617370" y="52605"/>
                    <a:pt x="617370" y="0"/>
                  </a:cubicBezTo>
                  <a:lnTo>
                    <a:pt x="948990" y="0"/>
                  </a:lnTo>
                  <a:lnTo>
                    <a:pt x="948990" y="330622"/>
                  </a:lnTo>
                  <a:lnTo>
                    <a:pt x="945642" y="329946"/>
                  </a:lnTo>
                  <a:cubicBezTo>
                    <a:pt x="893037" y="329946"/>
                    <a:pt x="850392" y="372591"/>
                    <a:pt x="850392" y="425196"/>
                  </a:cubicBezTo>
                  <a:cubicBezTo>
                    <a:pt x="850392" y="477801"/>
                    <a:pt x="893037" y="520446"/>
                    <a:pt x="945642" y="520446"/>
                  </a:cubicBezTo>
                  <a:lnTo>
                    <a:pt x="948990" y="519770"/>
                  </a:lnTo>
                  <a:lnTo>
                    <a:pt x="948990" y="850392"/>
                  </a:lnTo>
                  <a:lnTo>
                    <a:pt x="615696" y="850392"/>
                  </a:lnTo>
                  <a:cubicBezTo>
                    <a:pt x="615696" y="902997"/>
                    <a:pt x="573051" y="945642"/>
                    <a:pt x="520446" y="945642"/>
                  </a:cubicBezTo>
                  <a:cubicBezTo>
                    <a:pt x="467841" y="945642"/>
                    <a:pt x="425196" y="902997"/>
                    <a:pt x="425196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1" t="48501" r="70239" b="25660"/>
            <a:stretch/>
          </p:blipFill>
          <p:spPr>
            <a:xfrm>
              <a:off x="2254881" y="3312329"/>
              <a:ext cx="852066" cy="945642"/>
            </a:xfrm>
            <a:custGeom>
              <a:avLst/>
              <a:gdLst>
                <a:gd name="connsiteX0" fmla="*/ 0 w 852066"/>
                <a:gd name="connsiteY0" fmla="*/ 0 h 945642"/>
                <a:gd name="connsiteX1" fmla="*/ 329946 w 852066"/>
                <a:gd name="connsiteY1" fmla="*/ 0 h 945642"/>
                <a:gd name="connsiteX2" fmla="*/ 425196 w 852066"/>
                <a:gd name="connsiteY2" fmla="*/ 95250 h 945642"/>
                <a:gd name="connsiteX3" fmla="*/ 520446 w 852066"/>
                <a:gd name="connsiteY3" fmla="*/ 0 h 945642"/>
                <a:gd name="connsiteX4" fmla="*/ 852066 w 852066"/>
                <a:gd name="connsiteY4" fmla="*/ 0 h 945642"/>
                <a:gd name="connsiteX5" fmla="*/ 852066 w 852066"/>
                <a:gd name="connsiteY5" fmla="*/ 330622 h 945642"/>
                <a:gd name="connsiteX6" fmla="*/ 848718 w 852066"/>
                <a:gd name="connsiteY6" fmla="*/ 329946 h 945642"/>
                <a:gd name="connsiteX7" fmla="*/ 753468 w 852066"/>
                <a:gd name="connsiteY7" fmla="*/ 425196 h 945642"/>
                <a:gd name="connsiteX8" fmla="*/ 848718 w 852066"/>
                <a:gd name="connsiteY8" fmla="*/ 520446 h 945642"/>
                <a:gd name="connsiteX9" fmla="*/ 852066 w 852066"/>
                <a:gd name="connsiteY9" fmla="*/ 519770 h 945642"/>
                <a:gd name="connsiteX10" fmla="*/ 852066 w 852066"/>
                <a:gd name="connsiteY10" fmla="*/ 850392 h 945642"/>
                <a:gd name="connsiteX11" fmla="*/ 518772 w 852066"/>
                <a:gd name="connsiteY11" fmla="*/ 850392 h 945642"/>
                <a:gd name="connsiteX12" fmla="*/ 423522 w 852066"/>
                <a:gd name="connsiteY12" fmla="*/ 945642 h 945642"/>
                <a:gd name="connsiteX13" fmla="*/ 328272 w 852066"/>
                <a:gd name="connsiteY13" fmla="*/ 850392 h 945642"/>
                <a:gd name="connsiteX14" fmla="*/ 0 w 852066"/>
                <a:gd name="connsiteY14" fmla="*/ 850392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066" h="945642">
                  <a:moveTo>
                    <a:pt x="0" y="0"/>
                  </a:moveTo>
                  <a:lnTo>
                    <a:pt x="329946" y="0"/>
                  </a:lnTo>
                  <a:cubicBezTo>
                    <a:pt x="329946" y="52605"/>
                    <a:pt x="372591" y="95250"/>
                    <a:pt x="425196" y="95250"/>
                  </a:cubicBezTo>
                  <a:cubicBezTo>
                    <a:pt x="477801" y="95250"/>
                    <a:pt x="520446" y="52605"/>
                    <a:pt x="520446" y="0"/>
                  </a:cubicBezTo>
                  <a:lnTo>
                    <a:pt x="852066" y="0"/>
                  </a:lnTo>
                  <a:lnTo>
                    <a:pt x="852066" y="330622"/>
                  </a:lnTo>
                  <a:lnTo>
                    <a:pt x="848718" y="329946"/>
                  </a:lnTo>
                  <a:cubicBezTo>
                    <a:pt x="796113" y="329946"/>
                    <a:pt x="753468" y="372591"/>
                    <a:pt x="753468" y="425196"/>
                  </a:cubicBezTo>
                  <a:cubicBezTo>
                    <a:pt x="753468" y="477801"/>
                    <a:pt x="796113" y="520446"/>
                    <a:pt x="848718" y="520446"/>
                  </a:cubicBezTo>
                  <a:lnTo>
                    <a:pt x="852066" y="519770"/>
                  </a:lnTo>
                  <a:lnTo>
                    <a:pt x="852066" y="850392"/>
                  </a:lnTo>
                  <a:lnTo>
                    <a:pt x="518772" y="850392"/>
                  </a:lnTo>
                  <a:cubicBezTo>
                    <a:pt x="518772" y="902997"/>
                    <a:pt x="476127" y="945642"/>
                    <a:pt x="423522" y="945642"/>
                  </a:cubicBezTo>
                  <a:cubicBezTo>
                    <a:pt x="370917" y="945642"/>
                    <a:pt x="328272" y="902997"/>
                    <a:pt x="328272" y="850392"/>
                  </a:cubicBezTo>
                  <a:lnTo>
                    <a:pt x="0" y="850392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WatercolorSpong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5264" r="24451" b="48896"/>
            <a:stretch/>
          </p:blipFill>
          <p:spPr>
            <a:xfrm>
              <a:off x="3865437" y="2461937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427707 w 948990"/>
                <a:gd name="connsiteY1" fmla="*/ 0 h 945642"/>
                <a:gd name="connsiteX2" fmla="*/ 522957 w 948990"/>
                <a:gd name="connsiteY2" fmla="*/ 95250 h 945642"/>
                <a:gd name="connsiteX3" fmla="*/ 618207 w 948990"/>
                <a:gd name="connsiteY3" fmla="*/ 0 h 945642"/>
                <a:gd name="connsiteX4" fmla="*/ 948990 w 948990"/>
                <a:gd name="connsiteY4" fmla="*/ 0 h 945642"/>
                <a:gd name="connsiteX5" fmla="*/ 948990 w 948990"/>
                <a:gd name="connsiteY5" fmla="*/ 330622 h 945642"/>
                <a:gd name="connsiteX6" fmla="*/ 945642 w 948990"/>
                <a:gd name="connsiteY6" fmla="*/ 329946 h 945642"/>
                <a:gd name="connsiteX7" fmla="*/ 850392 w 948990"/>
                <a:gd name="connsiteY7" fmla="*/ 425196 h 945642"/>
                <a:gd name="connsiteX8" fmla="*/ 945642 w 948990"/>
                <a:gd name="connsiteY8" fmla="*/ 520446 h 945642"/>
                <a:gd name="connsiteX9" fmla="*/ 948990 w 948990"/>
                <a:gd name="connsiteY9" fmla="*/ 519770 h 945642"/>
                <a:gd name="connsiteX10" fmla="*/ 948990 w 948990"/>
                <a:gd name="connsiteY10" fmla="*/ 850392 h 945642"/>
                <a:gd name="connsiteX11" fmla="*/ 617370 w 948990"/>
                <a:gd name="connsiteY11" fmla="*/ 850392 h 945642"/>
                <a:gd name="connsiteX12" fmla="*/ 522120 w 948990"/>
                <a:gd name="connsiteY12" fmla="*/ 945642 h 945642"/>
                <a:gd name="connsiteX13" fmla="*/ 426870 w 948990"/>
                <a:gd name="connsiteY13" fmla="*/ 850392 h 945642"/>
                <a:gd name="connsiteX14" fmla="*/ 96924 w 948990"/>
                <a:gd name="connsiteY14" fmla="*/ 850392 h 945642"/>
                <a:gd name="connsiteX15" fmla="*/ 96924 w 948990"/>
                <a:gd name="connsiteY15" fmla="*/ 520108 h 945642"/>
                <a:gd name="connsiteX16" fmla="*/ 95250 w 948990"/>
                <a:gd name="connsiteY16" fmla="*/ 520446 h 945642"/>
                <a:gd name="connsiteX17" fmla="*/ 0 w 948990"/>
                <a:gd name="connsiteY17" fmla="*/ 425196 h 945642"/>
                <a:gd name="connsiteX18" fmla="*/ 95250 w 948990"/>
                <a:gd name="connsiteY18" fmla="*/ 329946 h 945642"/>
                <a:gd name="connsiteX19" fmla="*/ 96924 w 948990"/>
                <a:gd name="connsiteY19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427707" y="0"/>
                  </a:lnTo>
                  <a:cubicBezTo>
                    <a:pt x="427707" y="52605"/>
                    <a:pt x="470352" y="95250"/>
                    <a:pt x="522957" y="95250"/>
                  </a:cubicBezTo>
                  <a:cubicBezTo>
                    <a:pt x="575562" y="95250"/>
                    <a:pt x="618207" y="52605"/>
                    <a:pt x="618207" y="0"/>
                  </a:cubicBezTo>
                  <a:lnTo>
                    <a:pt x="948990" y="0"/>
                  </a:lnTo>
                  <a:lnTo>
                    <a:pt x="948990" y="330622"/>
                  </a:lnTo>
                  <a:lnTo>
                    <a:pt x="945642" y="329946"/>
                  </a:lnTo>
                  <a:cubicBezTo>
                    <a:pt x="893037" y="329946"/>
                    <a:pt x="850392" y="372591"/>
                    <a:pt x="850392" y="425196"/>
                  </a:cubicBezTo>
                  <a:cubicBezTo>
                    <a:pt x="850392" y="477801"/>
                    <a:pt x="893037" y="520446"/>
                    <a:pt x="945642" y="520446"/>
                  </a:cubicBezTo>
                  <a:lnTo>
                    <a:pt x="948990" y="519770"/>
                  </a:lnTo>
                  <a:lnTo>
                    <a:pt x="948990" y="850392"/>
                  </a:lnTo>
                  <a:lnTo>
                    <a:pt x="617370" y="850392"/>
                  </a:lnTo>
                  <a:cubicBezTo>
                    <a:pt x="617370" y="902997"/>
                    <a:pt x="574725" y="945642"/>
                    <a:pt x="522120" y="945642"/>
                  </a:cubicBezTo>
                  <a:cubicBezTo>
                    <a:pt x="469515" y="945642"/>
                    <a:pt x="426870" y="902997"/>
                    <a:pt x="426870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as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6" t="25264" r="47345" b="48896"/>
            <a:stretch/>
          </p:blipFill>
          <p:spPr>
            <a:xfrm>
              <a:off x="3013371" y="2465016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427707 w 948990"/>
                <a:gd name="connsiteY1" fmla="*/ 0 h 945642"/>
                <a:gd name="connsiteX2" fmla="*/ 522957 w 948990"/>
                <a:gd name="connsiteY2" fmla="*/ 95250 h 945642"/>
                <a:gd name="connsiteX3" fmla="*/ 618207 w 948990"/>
                <a:gd name="connsiteY3" fmla="*/ 0 h 945642"/>
                <a:gd name="connsiteX4" fmla="*/ 948990 w 948990"/>
                <a:gd name="connsiteY4" fmla="*/ 0 h 945642"/>
                <a:gd name="connsiteX5" fmla="*/ 948990 w 948990"/>
                <a:gd name="connsiteY5" fmla="*/ 330622 h 945642"/>
                <a:gd name="connsiteX6" fmla="*/ 945642 w 948990"/>
                <a:gd name="connsiteY6" fmla="*/ 329946 h 945642"/>
                <a:gd name="connsiteX7" fmla="*/ 850392 w 948990"/>
                <a:gd name="connsiteY7" fmla="*/ 425196 h 945642"/>
                <a:gd name="connsiteX8" fmla="*/ 945642 w 948990"/>
                <a:gd name="connsiteY8" fmla="*/ 520446 h 945642"/>
                <a:gd name="connsiteX9" fmla="*/ 948990 w 948990"/>
                <a:gd name="connsiteY9" fmla="*/ 519770 h 945642"/>
                <a:gd name="connsiteX10" fmla="*/ 948990 w 948990"/>
                <a:gd name="connsiteY10" fmla="*/ 850392 h 945642"/>
                <a:gd name="connsiteX11" fmla="*/ 617370 w 948990"/>
                <a:gd name="connsiteY11" fmla="*/ 850392 h 945642"/>
                <a:gd name="connsiteX12" fmla="*/ 522120 w 948990"/>
                <a:gd name="connsiteY12" fmla="*/ 945642 h 945642"/>
                <a:gd name="connsiteX13" fmla="*/ 426870 w 948990"/>
                <a:gd name="connsiteY13" fmla="*/ 850392 h 945642"/>
                <a:gd name="connsiteX14" fmla="*/ 96924 w 948990"/>
                <a:gd name="connsiteY14" fmla="*/ 850392 h 945642"/>
                <a:gd name="connsiteX15" fmla="*/ 96924 w 948990"/>
                <a:gd name="connsiteY15" fmla="*/ 520108 h 945642"/>
                <a:gd name="connsiteX16" fmla="*/ 95250 w 948990"/>
                <a:gd name="connsiteY16" fmla="*/ 520446 h 945642"/>
                <a:gd name="connsiteX17" fmla="*/ 0 w 948990"/>
                <a:gd name="connsiteY17" fmla="*/ 425196 h 945642"/>
                <a:gd name="connsiteX18" fmla="*/ 95250 w 948990"/>
                <a:gd name="connsiteY18" fmla="*/ 329946 h 945642"/>
                <a:gd name="connsiteX19" fmla="*/ 96924 w 948990"/>
                <a:gd name="connsiteY19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427707" y="0"/>
                  </a:lnTo>
                  <a:cubicBezTo>
                    <a:pt x="427707" y="52605"/>
                    <a:pt x="470352" y="95250"/>
                    <a:pt x="522957" y="95250"/>
                  </a:cubicBezTo>
                  <a:cubicBezTo>
                    <a:pt x="575562" y="95250"/>
                    <a:pt x="618207" y="52605"/>
                    <a:pt x="618207" y="0"/>
                  </a:cubicBezTo>
                  <a:lnTo>
                    <a:pt x="948990" y="0"/>
                  </a:lnTo>
                  <a:lnTo>
                    <a:pt x="948990" y="330622"/>
                  </a:lnTo>
                  <a:lnTo>
                    <a:pt x="945642" y="329946"/>
                  </a:lnTo>
                  <a:cubicBezTo>
                    <a:pt x="893037" y="329946"/>
                    <a:pt x="850392" y="372591"/>
                    <a:pt x="850392" y="425196"/>
                  </a:cubicBezTo>
                  <a:cubicBezTo>
                    <a:pt x="850392" y="477801"/>
                    <a:pt x="893037" y="520446"/>
                    <a:pt x="945642" y="520446"/>
                  </a:cubicBezTo>
                  <a:lnTo>
                    <a:pt x="948990" y="519770"/>
                  </a:lnTo>
                  <a:lnTo>
                    <a:pt x="948990" y="850392"/>
                  </a:lnTo>
                  <a:lnTo>
                    <a:pt x="617370" y="850392"/>
                  </a:lnTo>
                  <a:cubicBezTo>
                    <a:pt x="617370" y="902997"/>
                    <a:pt x="574725" y="945642"/>
                    <a:pt x="522120" y="945642"/>
                  </a:cubicBezTo>
                  <a:cubicBezTo>
                    <a:pt x="469515" y="945642"/>
                    <a:pt x="426870" y="902997"/>
                    <a:pt x="426870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1" t="25264" r="70239" b="48896"/>
            <a:stretch/>
          </p:blipFill>
          <p:spPr>
            <a:xfrm>
              <a:off x="2259903" y="2461937"/>
              <a:ext cx="852066" cy="945642"/>
            </a:xfrm>
            <a:custGeom>
              <a:avLst/>
              <a:gdLst>
                <a:gd name="connsiteX0" fmla="*/ 0 w 852066"/>
                <a:gd name="connsiteY0" fmla="*/ 0 h 945642"/>
                <a:gd name="connsiteX1" fmla="*/ 329109 w 852066"/>
                <a:gd name="connsiteY1" fmla="*/ 0 h 945642"/>
                <a:gd name="connsiteX2" fmla="*/ 424359 w 852066"/>
                <a:gd name="connsiteY2" fmla="*/ 95250 h 945642"/>
                <a:gd name="connsiteX3" fmla="*/ 519609 w 852066"/>
                <a:gd name="connsiteY3" fmla="*/ 0 h 945642"/>
                <a:gd name="connsiteX4" fmla="*/ 852066 w 852066"/>
                <a:gd name="connsiteY4" fmla="*/ 0 h 945642"/>
                <a:gd name="connsiteX5" fmla="*/ 852066 w 852066"/>
                <a:gd name="connsiteY5" fmla="*/ 330622 h 945642"/>
                <a:gd name="connsiteX6" fmla="*/ 848718 w 852066"/>
                <a:gd name="connsiteY6" fmla="*/ 329946 h 945642"/>
                <a:gd name="connsiteX7" fmla="*/ 753468 w 852066"/>
                <a:gd name="connsiteY7" fmla="*/ 425196 h 945642"/>
                <a:gd name="connsiteX8" fmla="*/ 848718 w 852066"/>
                <a:gd name="connsiteY8" fmla="*/ 520446 h 945642"/>
                <a:gd name="connsiteX9" fmla="*/ 852066 w 852066"/>
                <a:gd name="connsiteY9" fmla="*/ 519770 h 945642"/>
                <a:gd name="connsiteX10" fmla="*/ 852066 w 852066"/>
                <a:gd name="connsiteY10" fmla="*/ 850392 h 945642"/>
                <a:gd name="connsiteX11" fmla="*/ 520446 w 852066"/>
                <a:gd name="connsiteY11" fmla="*/ 850392 h 945642"/>
                <a:gd name="connsiteX12" fmla="*/ 425196 w 852066"/>
                <a:gd name="connsiteY12" fmla="*/ 945642 h 945642"/>
                <a:gd name="connsiteX13" fmla="*/ 329946 w 852066"/>
                <a:gd name="connsiteY13" fmla="*/ 850392 h 945642"/>
                <a:gd name="connsiteX14" fmla="*/ 0 w 852066"/>
                <a:gd name="connsiteY14" fmla="*/ 850392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066" h="945642">
                  <a:moveTo>
                    <a:pt x="0" y="0"/>
                  </a:moveTo>
                  <a:lnTo>
                    <a:pt x="329109" y="0"/>
                  </a:lnTo>
                  <a:cubicBezTo>
                    <a:pt x="329109" y="52605"/>
                    <a:pt x="371754" y="95250"/>
                    <a:pt x="424359" y="95250"/>
                  </a:cubicBezTo>
                  <a:cubicBezTo>
                    <a:pt x="476964" y="95250"/>
                    <a:pt x="519609" y="52605"/>
                    <a:pt x="519609" y="0"/>
                  </a:cubicBezTo>
                  <a:lnTo>
                    <a:pt x="852066" y="0"/>
                  </a:lnTo>
                  <a:lnTo>
                    <a:pt x="852066" y="330622"/>
                  </a:lnTo>
                  <a:lnTo>
                    <a:pt x="848718" y="329946"/>
                  </a:lnTo>
                  <a:cubicBezTo>
                    <a:pt x="796113" y="329946"/>
                    <a:pt x="753468" y="372591"/>
                    <a:pt x="753468" y="425196"/>
                  </a:cubicBezTo>
                  <a:cubicBezTo>
                    <a:pt x="753468" y="477801"/>
                    <a:pt x="796113" y="520446"/>
                    <a:pt x="848718" y="520446"/>
                  </a:cubicBezTo>
                  <a:lnTo>
                    <a:pt x="852066" y="519770"/>
                  </a:lnTo>
                  <a:lnTo>
                    <a:pt x="852066" y="850392"/>
                  </a:lnTo>
                  <a:lnTo>
                    <a:pt x="520446" y="850392"/>
                  </a:lnTo>
                  <a:cubicBezTo>
                    <a:pt x="520446" y="902997"/>
                    <a:pt x="477801" y="945642"/>
                    <a:pt x="425196" y="945642"/>
                  </a:cubicBezTo>
                  <a:cubicBezTo>
                    <a:pt x="372591" y="945642"/>
                    <a:pt x="329946" y="902997"/>
                    <a:pt x="329946" y="850392"/>
                  </a:cubicBezTo>
                  <a:lnTo>
                    <a:pt x="0" y="850392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95" t="2028" r="1557" b="72133"/>
            <a:stretch/>
          </p:blipFill>
          <p:spPr>
            <a:xfrm>
              <a:off x="4714155" y="1611545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948990 w 948990"/>
                <a:gd name="connsiteY1" fmla="*/ 0 h 945642"/>
                <a:gd name="connsiteX2" fmla="*/ 948990 w 948990"/>
                <a:gd name="connsiteY2" fmla="*/ 850392 h 945642"/>
                <a:gd name="connsiteX3" fmla="*/ 619044 w 948990"/>
                <a:gd name="connsiteY3" fmla="*/ 850392 h 945642"/>
                <a:gd name="connsiteX4" fmla="*/ 523794 w 948990"/>
                <a:gd name="connsiteY4" fmla="*/ 945642 h 945642"/>
                <a:gd name="connsiteX5" fmla="*/ 428544 w 948990"/>
                <a:gd name="connsiteY5" fmla="*/ 850392 h 945642"/>
                <a:gd name="connsiteX6" fmla="*/ 96924 w 948990"/>
                <a:gd name="connsiteY6" fmla="*/ 850392 h 945642"/>
                <a:gd name="connsiteX7" fmla="*/ 96924 w 948990"/>
                <a:gd name="connsiteY7" fmla="*/ 520108 h 945642"/>
                <a:gd name="connsiteX8" fmla="*/ 95250 w 948990"/>
                <a:gd name="connsiteY8" fmla="*/ 520446 h 945642"/>
                <a:gd name="connsiteX9" fmla="*/ 0 w 948990"/>
                <a:gd name="connsiteY9" fmla="*/ 425196 h 945642"/>
                <a:gd name="connsiteX10" fmla="*/ 95250 w 948990"/>
                <a:gd name="connsiteY10" fmla="*/ 329946 h 945642"/>
                <a:gd name="connsiteX11" fmla="*/ 96924 w 948990"/>
                <a:gd name="connsiteY11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948990" y="0"/>
                  </a:lnTo>
                  <a:lnTo>
                    <a:pt x="948990" y="850392"/>
                  </a:lnTo>
                  <a:lnTo>
                    <a:pt x="619044" y="850392"/>
                  </a:lnTo>
                  <a:cubicBezTo>
                    <a:pt x="619044" y="902997"/>
                    <a:pt x="576399" y="945642"/>
                    <a:pt x="523794" y="945642"/>
                  </a:cubicBezTo>
                  <a:cubicBezTo>
                    <a:pt x="471189" y="945642"/>
                    <a:pt x="428544" y="902997"/>
                    <a:pt x="428544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028" r="24451" b="72133"/>
            <a:stretch/>
          </p:blipFill>
          <p:spPr>
            <a:xfrm>
              <a:off x="3863763" y="1611545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948990 w 948990"/>
                <a:gd name="connsiteY1" fmla="*/ 0 h 945642"/>
                <a:gd name="connsiteX2" fmla="*/ 948990 w 948990"/>
                <a:gd name="connsiteY2" fmla="*/ 330622 h 945642"/>
                <a:gd name="connsiteX3" fmla="*/ 945642 w 948990"/>
                <a:gd name="connsiteY3" fmla="*/ 329946 h 945642"/>
                <a:gd name="connsiteX4" fmla="*/ 850392 w 948990"/>
                <a:gd name="connsiteY4" fmla="*/ 425196 h 945642"/>
                <a:gd name="connsiteX5" fmla="*/ 945642 w 948990"/>
                <a:gd name="connsiteY5" fmla="*/ 520446 h 945642"/>
                <a:gd name="connsiteX6" fmla="*/ 948990 w 948990"/>
                <a:gd name="connsiteY6" fmla="*/ 519770 h 945642"/>
                <a:gd name="connsiteX7" fmla="*/ 948990 w 948990"/>
                <a:gd name="connsiteY7" fmla="*/ 850392 h 945642"/>
                <a:gd name="connsiteX8" fmla="*/ 618207 w 948990"/>
                <a:gd name="connsiteY8" fmla="*/ 850392 h 945642"/>
                <a:gd name="connsiteX9" fmla="*/ 522957 w 948990"/>
                <a:gd name="connsiteY9" fmla="*/ 945642 h 945642"/>
                <a:gd name="connsiteX10" fmla="*/ 427707 w 948990"/>
                <a:gd name="connsiteY10" fmla="*/ 850392 h 945642"/>
                <a:gd name="connsiteX11" fmla="*/ 96924 w 948990"/>
                <a:gd name="connsiteY11" fmla="*/ 850392 h 945642"/>
                <a:gd name="connsiteX12" fmla="*/ 96924 w 948990"/>
                <a:gd name="connsiteY12" fmla="*/ 520108 h 945642"/>
                <a:gd name="connsiteX13" fmla="*/ 95250 w 948990"/>
                <a:gd name="connsiteY13" fmla="*/ 520446 h 945642"/>
                <a:gd name="connsiteX14" fmla="*/ 0 w 948990"/>
                <a:gd name="connsiteY14" fmla="*/ 425196 h 945642"/>
                <a:gd name="connsiteX15" fmla="*/ 95250 w 948990"/>
                <a:gd name="connsiteY15" fmla="*/ 329946 h 945642"/>
                <a:gd name="connsiteX16" fmla="*/ 96924 w 948990"/>
                <a:gd name="connsiteY16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948990" y="0"/>
                  </a:lnTo>
                  <a:lnTo>
                    <a:pt x="948990" y="330622"/>
                  </a:lnTo>
                  <a:lnTo>
                    <a:pt x="945642" y="329946"/>
                  </a:lnTo>
                  <a:cubicBezTo>
                    <a:pt x="893037" y="329946"/>
                    <a:pt x="850392" y="372591"/>
                    <a:pt x="850392" y="425196"/>
                  </a:cubicBezTo>
                  <a:cubicBezTo>
                    <a:pt x="850392" y="477801"/>
                    <a:pt x="893037" y="520446"/>
                    <a:pt x="945642" y="520446"/>
                  </a:cubicBezTo>
                  <a:lnTo>
                    <a:pt x="948990" y="519770"/>
                  </a:lnTo>
                  <a:lnTo>
                    <a:pt x="948990" y="850392"/>
                  </a:lnTo>
                  <a:lnTo>
                    <a:pt x="618207" y="850392"/>
                  </a:lnTo>
                  <a:cubicBezTo>
                    <a:pt x="618207" y="902997"/>
                    <a:pt x="575562" y="945642"/>
                    <a:pt x="522957" y="945642"/>
                  </a:cubicBezTo>
                  <a:cubicBezTo>
                    <a:pt x="470352" y="945642"/>
                    <a:pt x="427707" y="902997"/>
                    <a:pt x="427707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06" t="2028" r="47345" b="72133"/>
            <a:stretch/>
          </p:blipFill>
          <p:spPr>
            <a:xfrm>
              <a:off x="3013371" y="1611545"/>
              <a:ext cx="948990" cy="945642"/>
            </a:xfrm>
            <a:custGeom>
              <a:avLst/>
              <a:gdLst>
                <a:gd name="connsiteX0" fmla="*/ 96924 w 948990"/>
                <a:gd name="connsiteY0" fmla="*/ 0 h 945642"/>
                <a:gd name="connsiteX1" fmla="*/ 948990 w 948990"/>
                <a:gd name="connsiteY1" fmla="*/ 0 h 945642"/>
                <a:gd name="connsiteX2" fmla="*/ 948990 w 948990"/>
                <a:gd name="connsiteY2" fmla="*/ 330622 h 945642"/>
                <a:gd name="connsiteX3" fmla="*/ 945642 w 948990"/>
                <a:gd name="connsiteY3" fmla="*/ 329946 h 945642"/>
                <a:gd name="connsiteX4" fmla="*/ 850392 w 948990"/>
                <a:gd name="connsiteY4" fmla="*/ 425196 h 945642"/>
                <a:gd name="connsiteX5" fmla="*/ 945642 w 948990"/>
                <a:gd name="connsiteY5" fmla="*/ 520446 h 945642"/>
                <a:gd name="connsiteX6" fmla="*/ 948990 w 948990"/>
                <a:gd name="connsiteY6" fmla="*/ 519770 h 945642"/>
                <a:gd name="connsiteX7" fmla="*/ 948990 w 948990"/>
                <a:gd name="connsiteY7" fmla="*/ 850392 h 945642"/>
                <a:gd name="connsiteX8" fmla="*/ 618207 w 948990"/>
                <a:gd name="connsiteY8" fmla="*/ 850392 h 945642"/>
                <a:gd name="connsiteX9" fmla="*/ 522957 w 948990"/>
                <a:gd name="connsiteY9" fmla="*/ 945642 h 945642"/>
                <a:gd name="connsiteX10" fmla="*/ 427707 w 948990"/>
                <a:gd name="connsiteY10" fmla="*/ 850392 h 945642"/>
                <a:gd name="connsiteX11" fmla="*/ 96924 w 948990"/>
                <a:gd name="connsiteY11" fmla="*/ 850392 h 945642"/>
                <a:gd name="connsiteX12" fmla="*/ 96924 w 948990"/>
                <a:gd name="connsiteY12" fmla="*/ 520108 h 945642"/>
                <a:gd name="connsiteX13" fmla="*/ 95250 w 948990"/>
                <a:gd name="connsiteY13" fmla="*/ 520446 h 945642"/>
                <a:gd name="connsiteX14" fmla="*/ 0 w 948990"/>
                <a:gd name="connsiteY14" fmla="*/ 425196 h 945642"/>
                <a:gd name="connsiteX15" fmla="*/ 95250 w 948990"/>
                <a:gd name="connsiteY15" fmla="*/ 329946 h 945642"/>
                <a:gd name="connsiteX16" fmla="*/ 96924 w 948990"/>
                <a:gd name="connsiteY16" fmla="*/ 330284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8990" h="945642">
                  <a:moveTo>
                    <a:pt x="96924" y="0"/>
                  </a:moveTo>
                  <a:lnTo>
                    <a:pt x="948990" y="0"/>
                  </a:lnTo>
                  <a:lnTo>
                    <a:pt x="948990" y="330622"/>
                  </a:lnTo>
                  <a:lnTo>
                    <a:pt x="945642" y="329946"/>
                  </a:lnTo>
                  <a:cubicBezTo>
                    <a:pt x="893037" y="329946"/>
                    <a:pt x="850392" y="372591"/>
                    <a:pt x="850392" y="425196"/>
                  </a:cubicBezTo>
                  <a:cubicBezTo>
                    <a:pt x="850392" y="477801"/>
                    <a:pt x="893037" y="520446"/>
                    <a:pt x="945642" y="520446"/>
                  </a:cubicBezTo>
                  <a:lnTo>
                    <a:pt x="948990" y="519770"/>
                  </a:lnTo>
                  <a:lnTo>
                    <a:pt x="948990" y="850392"/>
                  </a:lnTo>
                  <a:lnTo>
                    <a:pt x="618207" y="850392"/>
                  </a:lnTo>
                  <a:cubicBezTo>
                    <a:pt x="618207" y="902997"/>
                    <a:pt x="575562" y="945642"/>
                    <a:pt x="522957" y="945642"/>
                  </a:cubicBezTo>
                  <a:cubicBezTo>
                    <a:pt x="470352" y="945642"/>
                    <a:pt x="427707" y="902997"/>
                    <a:pt x="427707" y="850392"/>
                  </a:cubicBezTo>
                  <a:lnTo>
                    <a:pt x="96924" y="850392"/>
                  </a:lnTo>
                  <a:lnTo>
                    <a:pt x="96924" y="520108"/>
                  </a:lnTo>
                  <a:lnTo>
                    <a:pt x="95250" y="520446"/>
                  </a:lnTo>
                  <a:cubicBezTo>
                    <a:pt x="42645" y="520446"/>
                    <a:pt x="0" y="477801"/>
                    <a:pt x="0" y="425196"/>
                  </a:cubicBezTo>
                  <a:cubicBezTo>
                    <a:pt x="0" y="372591"/>
                    <a:pt x="42645" y="329946"/>
                    <a:pt x="95250" y="329946"/>
                  </a:cubicBezTo>
                  <a:lnTo>
                    <a:pt x="96924" y="330284"/>
                  </a:lnTo>
                  <a:close/>
                </a:path>
              </a:pathLst>
            </a:custGeom>
            <a:ln w="12700">
              <a:noFill/>
            </a:ln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1" t="2028" r="70239" b="72133"/>
            <a:stretch/>
          </p:blipFill>
          <p:spPr>
            <a:xfrm>
              <a:off x="2259903" y="1611545"/>
              <a:ext cx="852066" cy="945642"/>
            </a:xfrm>
            <a:custGeom>
              <a:avLst/>
              <a:gdLst>
                <a:gd name="connsiteX0" fmla="*/ 0 w 852066"/>
                <a:gd name="connsiteY0" fmla="*/ 0 h 945642"/>
                <a:gd name="connsiteX1" fmla="*/ 852066 w 852066"/>
                <a:gd name="connsiteY1" fmla="*/ 0 h 945642"/>
                <a:gd name="connsiteX2" fmla="*/ 852066 w 852066"/>
                <a:gd name="connsiteY2" fmla="*/ 330622 h 945642"/>
                <a:gd name="connsiteX3" fmla="*/ 848718 w 852066"/>
                <a:gd name="connsiteY3" fmla="*/ 329946 h 945642"/>
                <a:gd name="connsiteX4" fmla="*/ 753468 w 852066"/>
                <a:gd name="connsiteY4" fmla="*/ 425196 h 945642"/>
                <a:gd name="connsiteX5" fmla="*/ 848718 w 852066"/>
                <a:gd name="connsiteY5" fmla="*/ 520446 h 945642"/>
                <a:gd name="connsiteX6" fmla="*/ 852066 w 852066"/>
                <a:gd name="connsiteY6" fmla="*/ 519770 h 945642"/>
                <a:gd name="connsiteX7" fmla="*/ 852066 w 852066"/>
                <a:gd name="connsiteY7" fmla="*/ 850392 h 945642"/>
                <a:gd name="connsiteX8" fmla="*/ 519609 w 852066"/>
                <a:gd name="connsiteY8" fmla="*/ 850392 h 945642"/>
                <a:gd name="connsiteX9" fmla="*/ 424359 w 852066"/>
                <a:gd name="connsiteY9" fmla="*/ 945642 h 945642"/>
                <a:gd name="connsiteX10" fmla="*/ 329109 w 852066"/>
                <a:gd name="connsiteY10" fmla="*/ 850392 h 945642"/>
                <a:gd name="connsiteX11" fmla="*/ 0 w 852066"/>
                <a:gd name="connsiteY11" fmla="*/ 850392 h 9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066" h="945642">
                  <a:moveTo>
                    <a:pt x="0" y="0"/>
                  </a:moveTo>
                  <a:lnTo>
                    <a:pt x="852066" y="0"/>
                  </a:lnTo>
                  <a:lnTo>
                    <a:pt x="852066" y="330622"/>
                  </a:lnTo>
                  <a:lnTo>
                    <a:pt x="848718" y="329946"/>
                  </a:lnTo>
                  <a:cubicBezTo>
                    <a:pt x="796113" y="329946"/>
                    <a:pt x="753468" y="372591"/>
                    <a:pt x="753468" y="425196"/>
                  </a:cubicBezTo>
                  <a:cubicBezTo>
                    <a:pt x="753468" y="477801"/>
                    <a:pt x="796113" y="520446"/>
                    <a:pt x="848718" y="520446"/>
                  </a:cubicBezTo>
                  <a:lnTo>
                    <a:pt x="852066" y="519770"/>
                  </a:lnTo>
                  <a:lnTo>
                    <a:pt x="852066" y="850392"/>
                  </a:lnTo>
                  <a:lnTo>
                    <a:pt x="519609" y="850392"/>
                  </a:lnTo>
                  <a:cubicBezTo>
                    <a:pt x="519609" y="902997"/>
                    <a:pt x="476964" y="945642"/>
                    <a:pt x="424359" y="945642"/>
                  </a:cubicBezTo>
                  <a:cubicBezTo>
                    <a:pt x="371754" y="945642"/>
                    <a:pt x="329109" y="902997"/>
                    <a:pt x="329109" y="850392"/>
                  </a:cubicBezTo>
                  <a:lnTo>
                    <a:pt x="0" y="850392"/>
                  </a:lnTo>
                  <a:close/>
                </a:path>
              </a:pathLst>
            </a:custGeom>
            <a:ln w="12700">
              <a:noFill/>
            </a:ln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26" y="3126376"/>
            <a:ext cx="1059397" cy="1043786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57000"/>
              </a:prstClr>
            </a:outerShdw>
          </a:effectLst>
          <a:scene3d>
            <a:camera prst="isometricRightUp">
              <a:rot lat="1200000" lon="18899998" rev="0"/>
            </a:camera>
            <a:lightRig rig="threePt" dir="t"/>
          </a:scene3d>
        </p:spPr>
      </p:pic>
      <p:sp>
        <p:nvSpPr>
          <p:cNvPr id="54" name="Freeform 53"/>
          <p:cNvSpPr/>
          <p:nvPr/>
        </p:nvSpPr>
        <p:spPr>
          <a:xfrm rot="5400000">
            <a:off x="8933331" y="3692906"/>
            <a:ext cx="773523" cy="979332"/>
          </a:xfrm>
          <a:custGeom>
            <a:avLst/>
            <a:gdLst>
              <a:gd name="connsiteX0" fmla="*/ 0 w 1865035"/>
              <a:gd name="connsiteY0" fmla="*/ 0 h 3219846"/>
              <a:gd name="connsiteX1" fmla="*/ 1861490 w 1865035"/>
              <a:gd name="connsiteY1" fmla="*/ 0 h 3219846"/>
              <a:gd name="connsiteX2" fmla="*/ 1074878 w 1865035"/>
              <a:gd name="connsiteY2" fmla="*/ 1356228 h 3219846"/>
              <a:gd name="connsiteX3" fmla="*/ 1074878 w 1865035"/>
              <a:gd name="connsiteY3" fmla="*/ 1857505 h 3219846"/>
              <a:gd name="connsiteX4" fmla="*/ 1865035 w 1865035"/>
              <a:gd name="connsiteY4" fmla="*/ 3219846 h 3219846"/>
              <a:gd name="connsiteX5" fmla="*/ 3545 w 1865035"/>
              <a:gd name="connsiteY5" fmla="*/ 3219846 h 3219846"/>
              <a:gd name="connsiteX6" fmla="*/ 791509 w 1865035"/>
              <a:gd name="connsiteY6" fmla="*/ 1861288 h 3219846"/>
              <a:gd name="connsiteX7" fmla="*/ 791509 w 1865035"/>
              <a:gd name="connsiteY7" fmla="*/ 1364670 h 3219846"/>
              <a:gd name="connsiteX0" fmla="*/ 787964 w 1861490"/>
              <a:gd name="connsiteY0" fmla="*/ 1364670 h 3219846"/>
              <a:gd name="connsiteX1" fmla="*/ 1857945 w 1861490"/>
              <a:gd name="connsiteY1" fmla="*/ 0 h 3219846"/>
              <a:gd name="connsiteX2" fmla="*/ 1071333 w 1861490"/>
              <a:gd name="connsiteY2" fmla="*/ 1356228 h 3219846"/>
              <a:gd name="connsiteX3" fmla="*/ 1071333 w 1861490"/>
              <a:gd name="connsiteY3" fmla="*/ 1857505 h 3219846"/>
              <a:gd name="connsiteX4" fmla="*/ 1861490 w 1861490"/>
              <a:gd name="connsiteY4" fmla="*/ 3219846 h 3219846"/>
              <a:gd name="connsiteX5" fmla="*/ 0 w 1861490"/>
              <a:gd name="connsiteY5" fmla="*/ 3219846 h 3219846"/>
              <a:gd name="connsiteX6" fmla="*/ 787964 w 1861490"/>
              <a:gd name="connsiteY6" fmla="*/ 1861288 h 3219846"/>
              <a:gd name="connsiteX7" fmla="*/ 787964 w 1861490"/>
              <a:gd name="connsiteY7" fmla="*/ 1364670 h 3219846"/>
              <a:gd name="connsiteX0" fmla="*/ 787964 w 1861490"/>
              <a:gd name="connsiteY0" fmla="*/ 8441 h 1863617"/>
              <a:gd name="connsiteX1" fmla="*/ 1071333 w 1861490"/>
              <a:gd name="connsiteY1" fmla="*/ -1 h 1863617"/>
              <a:gd name="connsiteX2" fmla="*/ 1071333 w 1861490"/>
              <a:gd name="connsiteY2" fmla="*/ 501276 h 1863617"/>
              <a:gd name="connsiteX3" fmla="*/ 1861490 w 1861490"/>
              <a:gd name="connsiteY3" fmla="*/ 1863617 h 1863617"/>
              <a:gd name="connsiteX4" fmla="*/ 0 w 1861490"/>
              <a:gd name="connsiteY4" fmla="*/ 1863617 h 1863617"/>
              <a:gd name="connsiteX5" fmla="*/ 787964 w 1861490"/>
              <a:gd name="connsiteY5" fmla="*/ 505059 h 1863617"/>
              <a:gd name="connsiteX6" fmla="*/ 787964 w 1861490"/>
              <a:gd name="connsiteY6" fmla="*/ 8441 h 186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1490" h="1863617">
                <a:moveTo>
                  <a:pt x="787964" y="8441"/>
                </a:moveTo>
                <a:lnTo>
                  <a:pt x="1071333" y="-1"/>
                </a:lnTo>
                <a:lnTo>
                  <a:pt x="1071333" y="501276"/>
                </a:lnTo>
                <a:lnTo>
                  <a:pt x="1861490" y="1863617"/>
                </a:lnTo>
                <a:lnTo>
                  <a:pt x="0" y="1863617"/>
                </a:lnTo>
                <a:lnTo>
                  <a:pt x="787964" y="505059"/>
                </a:lnTo>
                <a:lnTo>
                  <a:pt x="787964" y="844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 smtClean="0"/>
              <a:t>Neural network</a:t>
            </a:r>
            <a:endParaRPr lang="en-GB" sz="1200" dirty="0"/>
          </a:p>
        </p:txBody>
      </p:sp>
      <p:sp>
        <p:nvSpPr>
          <p:cNvPr id="55" name="Freeform 54"/>
          <p:cNvSpPr/>
          <p:nvPr/>
        </p:nvSpPr>
        <p:spPr>
          <a:xfrm rot="5400000">
            <a:off x="8933328" y="2628434"/>
            <a:ext cx="773523" cy="979332"/>
          </a:xfrm>
          <a:custGeom>
            <a:avLst/>
            <a:gdLst>
              <a:gd name="connsiteX0" fmla="*/ 0 w 1865035"/>
              <a:gd name="connsiteY0" fmla="*/ 0 h 3219846"/>
              <a:gd name="connsiteX1" fmla="*/ 1861490 w 1865035"/>
              <a:gd name="connsiteY1" fmla="*/ 0 h 3219846"/>
              <a:gd name="connsiteX2" fmla="*/ 1074878 w 1865035"/>
              <a:gd name="connsiteY2" fmla="*/ 1356228 h 3219846"/>
              <a:gd name="connsiteX3" fmla="*/ 1074878 w 1865035"/>
              <a:gd name="connsiteY3" fmla="*/ 1857505 h 3219846"/>
              <a:gd name="connsiteX4" fmla="*/ 1865035 w 1865035"/>
              <a:gd name="connsiteY4" fmla="*/ 3219846 h 3219846"/>
              <a:gd name="connsiteX5" fmla="*/ 3545 w 1865035"/>
              <a:gd name="connsiteY5" fmla="*/ 3219846 h 3219846"/>
              <a:gd name="connsiteX6" fmla="*/ 791509 w 1865035"/>
              <a:gd name="connsiteY6" fmla="*/ 1861288 h 3219846"/>
              <a:gd name="connsiteX7" fmla="*/ 791509 w 1865035"/>
              <a:gd name="connsiteY7" fmla="*/ 1364670 h 3219846"/>
              <a:gd name="connsiteX0" fmla="*/ 787964 w 1861490"/>
              <a:gd name="connsiteY0" fmla="*/ 1364670 h 3219846"/>
              <a:gd name="connsiteX1" fmla="*/ 1857945 w 1861490"/>
              <a:gd name="connsiteY1" fmla="*/ 0 h 3219846"/>
              <a:gd name="connsiteX2" fmla="*/ 1071333 w 1861490"/>
              <a:gd name="connsiteY2" fmla="*/ 1356228 h 3219846"/>
              <a:gd name="connsiteX3" fmla="*/ 1071333 w 1861490"/>
              <a:gd name="connsiteY3" fmla="*/ 1857505 h 3219846"/>
              <a:gd name="connsiteX4" fmla="*/ 1861490 w 1861490"/>
              <a:gd name="connsiteY4" fmla="*/ 3219846 h 3219846"/>
              <a:gd name="connsiteX5" fmla="*/ 0 w 1861490"/>
              <a:gd name="connsiteY5" fmla="*/ 3219846 h 3219846"/>
              <a:gd name="connsiteX6" fmla="*/ 787964 w 1861490"/>
              <a:gd name="connsiteY6" fmla="*/ 1861288 h 3219846"/>
              <a:gd name="connsiteX7" fmla="*/ 787964 w 1861490"/>
              <a:gd name="connsiteY7" fmla="*/ 1364670 h 3219846"/>
              <a:gd name="connsiteX0" fmla="*/ 787964 w 1861490"/>
              <a:gd name="connsiteY0" fmla="*/ 8441 h 1863617"/>
              <a:gd name="connsiteX1" fmla="*/ 1071333 w 1861490"/>
              <a:gd name="connsiteY1" fmla="*/ -1 h 1863617"/>
              <a:gd name="connsiteX2" fmla="*/ 1071333 w 1861490"/>
              <a:gd name="connsiteY2" fmla="*/ 501276 h 1863617"/>
              <a:gd name="connsiteX3" fmla="*/ 1861490 w 1861490"/>
              <a:gd name="connsiteY3" fmla="*/ 1863617 h 1863617"/>
              <a:gd name="connsiteX4" fmla="*/ 0 w 1861490"/>
              <a:gd name="connsiteY4" fmla="*/ 1863617 h 1863617"/>
              <a:gd name="connsiteX5" fmla="*/ 787964 w 1861490"/>
              <a:gd name="connsiteY5" fmla="*/ 505059 h 1863617"/>
              <a:gd name="connsiteX6" fmla="*/ 787964 w 1861490"/>
              <a:gd name="connsiteY6" fmla="*/ 8441 h 186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1490" h="1863617">
                <a:moveTo>
                  <a:pt x="787964" y="8441"/>
                </a:moveTo>
                <a:lnTo>
                  <a:pt x="1071333" y="-1"/>
                </a:lnTo>
                <a:lnTo>
                  <a:pt x="1071333" y="501276"/>
                </a:lnTo>
                <a:lnTo>
                  <a:pt x="1861490" y="1863617"/>
                </a:lnTo>
                <a:lnTo>
                  <a:pt x="0" y="1863617"/>
                </a:lnTo>
                <a:lnTo>
                  <a:pt x="787964" y="505059"/>
                </a:lnTo>
                <a:lnTo>
                  <a:pt x="787964" y="844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 smtClean="0"/>
              <a:t>L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difference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9809758" y="3997906"/>
            <a:ext cx="2194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fake does it look</a:t>
            </a:r>
            <a:br>
              <a:rPr lang="en-US" dirty="0" smtClean="0"/>
            </a:br>
            <a:r>
              <a:rPr lang="en-US" dirty="0" smtClean="0"/>
              <a:t>compared to the</a:t>
            </a:r>
            <a:br>
              <a:rPr lang="en-US" dirty="0" smtClean="0"/>
            </a:br>
            <a:r>
              <a:rPr lang="en-US" dirty="0" err="1" smtClean="0"/>
              <a:t>groundtruth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9809755" y="2933434"/>
            <a:ext cx="190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similar to the</a:t>
            </a:r>
            <a:br>
              <a:rPr lang="en-US" dirty="0" smtClean="0"/>
            </a:br>
            <a:r>
              <a:rPr lang="en-US" dirty="0" err="1" smtClean="0"/>
              <a:t>groundtruth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58" name="Freeform 57"/>
          <p:cNvSpPr/>
          <p:nvPr/>
        </p:nvSpPr>
        <p:spPr>
          <a:xfrm rot="5400000">
            <a:off x="8933329" y="1502717"/>
            <a:ext cx="773523" cy="979332"/>
          </a:xfrm>
          <a:custGeom>
            <a:avLst/>
            <a:gdLst>
              <a:gd name="connsiteX0" fmla="*/ 0 w 1865035"/>
              <a:gd name="connsiteY0" fmla="*/ 0 h 3219846"/>
              <a:gd name="connsiteX1" fmla="*/ 1861490 w 1865035"/>
              <a:gd name="connsiteY1" fmla="*/ 0 h 3219846"/>
              <a:gd name="connsiteX2" fmla="*/ 1074878 w 1865035"/>
              <a:gd name="connsiteY2" fmla="*/ 1356228 h 3219846"/>
              <a:gd name="connsiteX3" fmla="*/ 1074878 w 1865035"/>
              <a:gd name="connsiteY3" fmla="*/ 1857505 h 3219846"/>
              <a:gd name="connsiteX4" fmla="*/ 1865035 w 1865035"/>
              <a:gd name="connsiteY4" fmla="*/ 3219846 h 3219846"/>
              <a:gd name="connsiteX5" fmla="*/ 3545 w 1865035"/>
              <a:gd name="connsiteY5" fmla="*/ 3219846 h 3219846"/>
              <a:gd name="connsiteX6" fmla="*/ 791509 w 1865035"/>
              <a:gd name="connsiteY6" fmla="*/ 1861288 h 3219846"/>
              <a:gd name="connsiteX7" fmla="*/ 791509 w 1865035"/>
              <a:gd name="connsiteY7" fmla="*/ 1364670 h 3219846"/>
              <a:gd name="connsiteX0" fmla="*/ 787964 w 1861490"/>
              <a:gd name="connsiteY0" fmla="*/ 1364670 h 3219846"/>
              <a:gd name="connsiteX1" fmla="*/ 1857945 w 1861490"/>
              <a:gd name="connsiteY1" fmla="*/ 0 h 3219846"/>
              <a:gd name="connsiteX2" fmla="*/ 1071333 w 1861490"/>
              <a:gd name="connsiteY2" fmla="*/ 1356228 h 3219846"/>
              <a:gd name="connsiteX3" fmla="*/ 1071333 w 1861490"/>
              <a:gd name="connsiteY3" fmla="*/ 1857505 h 3219846"/>
              <a:gd name="connsiteX4" fmla="*/ 1861490 w 1861490"/>
              <a:gd name="connsiteY4" fmla="*/ 3219846 h 3219846"/>
              <a:gd name="connsiteX5" fmla="*/ 0 w 1861490"/>
              <a:gd name="connsiteY5" fmla="*/ 3219846 h 3219846"/>
              <a:gd name="connsiteX6" fmla="*/ 787964 w 1861490"/>
              <a:gd name="connsiteY6" fmla="*/ 1861288 h 3219846"/>
              <a:gd name="connsiteX7" fmla="*/ 787964 w 1861490"/>
              <a:gd name="connsiteY7" fmla="*/ 1364670 h 3219846"/>
              <a:gd name="connsiteX0" fmla="*/ 787964 w 1861490"/>
              <a:gd name="connsiteY0" fmla="*/ 8441 h 1863617"/>
              <a:gd name="connsiteX1" fmla="*/ 1071333 w 1861490"/>
              <a:gd name="connsiteY1" fmla="*/ -1 h 1863617"/>
              <a:gd name="connsiteX2" fmla="*/ 1071333 w 1861490"/>
              <a:gd name="connsiteY2" fmla="*/ 501276 h 1863617"/>
              <a:gd name="connsiteX3" fmla="*/ 1861490 w 1861490"/>
              <a:gd name="connsiteY3" fmla="*/ 1863617 h 1863617"/>
              <a:gd name="connsiteX4" fmla="*/ 0 w 1861490"/>
              <a:gd name="connsiteY4" fmla="*/ 1863617 h 1863617"/>
              <a:gd name="connsiteX5" fmla="*/ 787964 w 1861490"/>
              <a:gd name="connsiteY5" fmla="*/ 505059 h 1863617"/>
              <a:gd name="connsiteX6" fmla="*/ 787964 w 1861490"/>
              <a:gd name="connsiteY6" fmla="*/ 8441 h 186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1490" h="1863617">
                <a:moveTo>
                  <a:pt x="787964" y="8441"/>
                </a:moveTo>
                <a:lnTo>
                  <a:pt x="1071333" y="-1"/>
                </a:lnTo>
                <a:lnTo>
                  <a:pt x="1071333" y="501276"/>
                </a:lnTo>
                <a:lnTo>
                  <a:pt x="1861490" y="1863617"/>
                </a:lnTo>
                <a:lnTo>
                  <a:pt x="0" y="1863617"/>
                </a:lnTo>
                <a:lnTo>
                  <a:pt x="787964" y="505059"/>
                </a:lnTo>
                <a:lnTo>
                  <a:pt x="787964" y="844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200" dirty="0" smtClean="0"/>
              <a:t>Similarity</a:t>
            </a:r>
            <a:endParaRPr lang="en-GB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9809755" y="1804227"/>
            <a:ext cx="2473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(dis)similar are the </a:t>
            </a:r>
            <a:br>
              <a:rPr lang="en-US" dirty="0" smtClean="0"/>
            </a:br>
            <a:r>
              <a:rPr lang="en-US" dirty="0" smtClean="0"/>
              <a:t>generated patches to </a:t>
            </a:r>
            <a:br>
              <a:rPr lang="en-US" dirty="0" smtClean="0"/>
            </a:br>
            <a:r>
              <a:rPr lang="en-US" dirty="0" smtClean="0"/>
              <a:t>existing patches?</a:t>
            </a:r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10143855" y="5515958"/>
            <a:ext cx="1956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[Zeng et al. (2021)]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Inpainting</a:t>
            </a:r>
            <a:r>
              <a:rPr lang="en-GB" dirty="0"/>
              <a:t> with a neural </a:t>
            </a:r>
            <a:r>
              <a:rPr lang="en-GB" dirty="0" smtClean="0"/>
              <a:t>network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88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15" grpId="0"/>
      <p:bldP spid="57" grpId="0"/>
      <p:bldP spid="58" grpId="0" animBg="1"/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93367"/>
            <a:ext cx="18288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48" y="2687216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31" y="2687216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87286"/>
            <a:ext cx="1828800" cy="18288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099960" y="552216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field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71192" y="3601616"/>
            <a:ext cx="1138335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80114" y="2360645"/>
            <a:ext cx="17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Inpainted</a:t>
            </a:r>
            <a:r>
              <a:rPr lang="en-US" dirty="0" smtClean="0"/>
              <a:t> image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6916892" y="2360645"/>
            <a:ext cx="142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truth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002897" y="2592355"/>
            <a:ext cx="30871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inpainted</a:t>
            </a:r>
            <a:r>
              <a:rPr lang="en-US" dirty="0" smtClean="0"/>
              <a:t> images appear</a:t>
            </a:r>
            <a:br>
              <a:rPr lang="en-US" dirty="0" smtClean="0"/>
            </a:br>
            <a:r>
              <a:rPr lang="en-US" dirty="0" smtClean="0"/>
              <a:t>realistic, and correctly</a:t>
            </a:r>
            <a:br>
              <a:rPr lang="en-US" dirty="0" smtClean="0"/>
            </a:br>
            <a:r>
              <a:rPr lang="en-US" i="1" dirty="0" smtClean="0"/>
              <a:t>connect</a:t>
            </a:r>
            <a:r>
              <a:rPr lang="en-US" dirty="0" smtClean="0"/>
              <a:t> plumes that were</a:t>
            </a:r>
            <a:br>
              <a:rPr lang="en-US" dirty="0" smtClean="0"/>
            </a:br>
            <a:r>
              <a:rPr lang="en-US" dirty="0" smtClean="0"/>
              <a:t>disjoint by cloud cover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Note: at this stage, we do </a:t>
            </a:r>
            <a:r>
              <a:rPr lang="en-US" i="1" u="sng" dirty="0" smtClean="0"/>
              <a:t>not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recommend to use </a:t>
            </a:r>
            <a:r>
              <a:rPr lang="en-US" i="1" dirty="0" err="1" smtClean="0"/>
              <a:t>inpainted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data for emissions estimations,</a:t>
            </a:r>
            <a:br>
              <a:rPr lang="en-US" i="1" dirty="0" smtClean="0"/>
            </a:br>
            <a:r>
              <a:rPr lang="en-US" i="1" dirty="0" smtClean="0"/>
              <a:t>just as a way to connect </a:t>
            </a:r>
            <a:br>
              <a:rPr lang="en-US" i="1" dirty="0" smtClean="0"/>
            </a:br>
            <a:r>
              <a:rPr lang="en-US" i="1" dirty="0" smtClean="0"/>
              <a:t>disjoint plume patches.</a:t>
            </a:r>
            <a:endParaRPr lang="en-GB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93367"/>
            <a:ext cx="18288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18" y="2687216"/>
            <a:ext cx="1828800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31" y="2687216"/>
            <a:ext cx="1828800" cy="1828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87286"/>
            <a:ext cx="1828800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0" y="1687286"/>
            <a:ext cx="1828800" cy="18288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application on satellite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69856" y="1317954"/>
            <a:ext cx="294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masked by cloud cover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099960" y="5891499"/>
            <a:ext cx="5909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(addition of wind field reduces average L</a:t>
            </a:r>
            <a:r>
              <a:rPr lang="en-US" sz="2000" i="1" baseline="-2500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error by 55%)</a:t>
            </a:r>
            <a:endParaRPr lang="en-GB" sz="2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6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93367"/>
            <a:ext cx="18288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748" y="2687216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31" y="2687216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87286"/>
            <a:ext cx="1828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87286"/>
            <a:ext cx="1828800" cy="1828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856" y="1317954"/>
            <a:ext cx="294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masked by cloud cover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1099960" y="552216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field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71192" y="3601616"/>
            <a:ext cx="1138335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80114" y="2360645"/>
            <a:ext cx="170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Inpainted</a:t>
            </a:r>
            <a:r>
              <a:rPr lang="en-US" dirty="0" smtClean="0"/>
              <a:t> image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6916892" y="2360645"/>
            <a:ext cx="142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truth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002897" y="2592355"/>
            <a:ext cx="30871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inpainted</a:t>
            </a:r>
            <a:r>
              <a:rPr lang="en-US" dirty="0" smtClean="0"/>
              <a:t> images appear</a:t>
            </a:r>
            <a:br>
              <a:rPr lang="en-US" dirty="0" smtClean="0"/>
            </a:br>
            <a:r>
              <a:rPr lang="en-US" dirty="0" smtClean="0"/>
              <a:t>realistic, and correctly</a:t>
            </a:r>
            <a:br>
              <a:rPr lang="en-US" dirty="0" smtClean="0"/>
            </a:br>
            <a:r>
              <a:rPr lang="en-US" i="1" dirty="0" smtClean="0"/>
              <a:t>connect</a:t>
            </a:r>
            <a:r>
              <a:rPr lang="en-US" dirty="0" smtClean="0"/>
              <a:t> plumes that were</a:t>
            </a:r>
            <a:br>
              <a:rPr lang="en-US" dirty="0" smtClean="0"/>
            </a:br>
            <a:r>
              <a:rPr lang="en-US" dirty="0" smtClean="0"/>
              <a:t>disjoint by cloud cover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Note: at this stage, we do </a:t>
            </a:r>
            <a:r>
              <a:rPr lang="en-US" i="1" u="sng" dirty="0" smtClean="0"/>
              <a:t>not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recommend to use </a:t>
            </a:r>
            <a:r>
              <a:rPr lang="en-US" i="1" dirty="0" err="1" smtClean="0"/>
              <a:t>inpainted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data for emissions estimations,</a:t>
            </a:r>
            <a:br>
              <a:rPr lang="en-US" i="1" dirty="0" smtClean="0"/>
            </a:br>
            <a:r>
              <a:rPr lang="en-US" i="1" dirty="0" smtClean="0"/>
              <a:t>just as a way to connect </a:t>
            </a:r>
            <a:br>
              <a:rPr lang="en-US" i="1" dirty="0" smtClean="0"/>
            </a:br>
            <a:r>
              <a:rPr lang="en-US" i="1" dirty="0" smtClean="0"/>
              <a:t>disjoint plume patches.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 application on satellite </a:t>
            </a:r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099960" y="5891499"/>
            <a:ext cx="5909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(addition of wind field reduces average L</a:t>
            </a:r>
            <a:r>
              <a:rPr lang="en-US" sz="2000" i="1" baseline="-2500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error by 55%)</a:t>
            </a:r>
            <a:endParaRPr lang="en-GB" sz="2000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96" y="1459221"/>
            <a:ext cx="3740452" cy="39766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38" y="1471578"/>
            <a:ext cx="3740452" cy="39766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180"/>
          <a:stretch/>
        </p:blipFill>
        <p:spPr>
          <a:xfrm>
            <a:off x="6525189" y="1470703"/>
            <a:ext cx="3742976" cy="402156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884358" y="5515958"/>
            <a:ext cx="2405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Meijering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et al. (2004)]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6195" y="4500295"/>
            <a:ext cx="3328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Varying background strengths (due to stitched microscope images), varying contrast, in presence of noise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28672" y="1585775"/>
                <a:ext cx="2309216" cy="9787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́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𝑛𝑒𝑢𝑟𝑖𝑡𝑒𝑛𝑒𝑠𝑠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672" y="1585775"/>
                <a:ext cx="2309216" cy="978729"/>
              </a:xfrm>
              <a:prstGeom prst="rect">
                <a:avLst/>
              </a:prstGeom>
              <a:blipFill>
                <a:blip r:embed="rId5"/>
                <a:stretch>
                  <a:fillRect t="-1840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Neurite </a:t>
            </a:r>
            <a:r>
              <a:rPr lang="en-GB" dirty="0" smtClean="0"/>
              <a:t>detection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44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92" y="1721040"/>
            <a:ext cx="2838549" cy="2773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8" y="1721042"/>
            <a:ext cx="2838551" cy="2773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89" y="1717227"/>
            <a:ext cx="2838551" cy="2773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40" y="1721041"/>
            <a:ext cx="2838551" cy="2773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504" y="4769708"/>
            <a:ext cx="231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(BM3D </a:t>
            </a:r>
            <a:r>
              <a:rPr lang="en-US" dirty="0" err="1" smtClean="0"/>
              <a:t>denoised</a:t>
            </a:r>
            <a:r>
              <a:rPr lang="en-US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64804" y="4644161"/>
                <a:ext cx="2321319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𝑁𝑂</m:t>
                          </m:r>
                          <m:r>
                            <a:rPr lang="en-US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(0.99)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04" y="4644161"/>
                <a:ext cx="2321319" cy="612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678400" y="4769708"/>
            <a:ext cx="11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Meijering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207192" y="5414341"/>
            <a:ext cx="341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[Kuhlmann et al.,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2019, 2021]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44740" y="4644161"/>
                <a:ext cx="3063336" cy="6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𝐵𝑀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𝑁𝑂</m:t>
                          </m:r>
                          <m:r>
                            <a:rPr lang="en-US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(0.99)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40" y="4644161"/>
                <a:ext cx="3063336" cy="6204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Plume detection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 rot="19189847">
            <a:off x="11034319" y="2834687"/>
            <a:ext cx="508276" cy="46955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 rot="5400000">
            <a:off x="10975392" y="3006200"/>
            <a:ext cx="171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Too sensitive…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163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9" grpId="0"/>
      <p:bldP spid="19" grpId="0"/>
      <p:bldP spid="1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92" y="1721040"/>
            <a:ext cx="2838549" cy="2773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8" y="1721042"/>
            <a:ext cx="2838551" cy="2773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89" y="1717227"/>
            <a:ext cx="2838551" cy="2773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40" y="1721041"/>
            <a:ext cx="2838551" cy="2773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504" y="4769708"/>
            <a:ext cx="231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(BM3D </a:t>
            </a:r>
            <a:r>
              <a:rPr lang="en-US" dirty="0" err="1" smtClean="0"/>
              <a:t>denoised</a:t>
            </a:r>
            <a:r>
              <a:rPr lang="en-US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64804" y="4644161"/>
                <a:ext cx="2321319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𝑁𝑂</m:t>
                          </m:r>
                          <m:r>
                            <a:rPr lang="en-US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(0.99)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04" y="4644161"/>
                <a:ext cx="2321319" cy="612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678400" y="4769708"/>
            <a:ext cx="11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Meijering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207192" y="5414341"/>
            <a:ext cx="341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[Kuhlmann et al.,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2019, 2021]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663881" y="1594022"/>
            <a:ext cx="957961" cy="469556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9391749">
            <a:off x="10285312" y="3241590"/>
            <a:ext cx="957961" cy="469556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44740" y="4644161"/>
                <a:ext cx="3063336" cy="6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𝐵𝑀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𝑁𝑂</m:t>
                          </m:r>
                          <m:r>
                            <a:rPr lang="en-US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(0.99)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40" y="4644161"/>
                <a:ext cx="3063336" cy="6204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 rot="19189847">
            <a:off x="9407099" y="2628142"/>
            <a:ext cx="508276" cy="46955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Plume detection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 rot="5400000">
            <a:off x="10324185" y="2943845"/>
            <a:ext cx="3161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Selecting plume bodies fixed</a:t>
            </a:r>
          </a:p>
          <a:p>
            <a:pPr algn="l"/>
            <a:r>
              <a:rPr lang="en-US" sz="2000" dirty="0" smtClean="0"/>
              <a:t> to large sources only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7333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92" y="1721040"/>
            <a:ext cx="2838549" cy="2773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8" y="1721042"/>
            <a:ext cx="2838551" cy="2773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189" y="1721042"/>
            <a:ext cx="2838551" cy="2773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740" y="1721041"/>
            <a:ext cx="2838551" cy="2773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504" y="4769708"/>
            <a:ext cx="231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(BM3D </a:t>
            </a:r>
            <a:r>
              <a:rPr lang="en-US" dirty="0" err="1" smtClean="0"/>
              <a:t>denoised</a:t>
            </a:r>
            <a:r>
              <a:rPr lang="en-US" dirty="0" smtClean="0"/>
              <a:t>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64804" y="4647976"/>
                <a:ext cx="2321319" cy="612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𝑁𝑂</m:t>
                          </m:r>
                          <m:r>
                            <a:rPr lang="en-US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04" y="4647976"/>
                <a:ext cx="2321319" cy="612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44740" y="4644161"/>
                <a:ext cx="3063336" cy="62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𝐵𝑀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𝑁𝑂</m:t>
                          </m:r>
                          <m:r>
                            <a:rPr lang="en-US" b="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]−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𝟖𝟓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40" y="4644161"/>
                <a:ext cx="3063336" cy="6204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207192" y="5414341"/>
            <a:ext cx="341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[Kuhlmann et al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., </a:t>
            </a: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2019, 2021]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 rot="19189847">
            <a:off x="7402486" y="3282889"/>
            <a:ext cx="957961" cy="46955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64014" y="5200006"/>
            <a:ext cx="4612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Plumes are detected about 10% longer without</a:t>
            </a:r>
            <a:br>
              <a:rPr lang="en-US" dirty="0" smtClean="0"/>
            </a:br>
            <a:r>
              <a:rPr lang="en-US" dirty="0" smtClean="0"/>
              <a:t>connecting to close-by plumes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678400" y="4769708"/>
            <a:ext cx="11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Meijering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 rot="19391749">
            <a:off x="10285312" y="3241590"/>
            <a:ext cx="957961" cy="469556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9189847">
            <a:off x="9407099" y="2628142"/>
            <a:ext cx="508276" cy="46955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0663881" y="1594022"/>
            <a:ext cx="957961" cy="469556"/>
          </a:xfrm>
          <a:prstGeom prst="ellipse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Plume detection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10324185" y="2943845"/>
            <a:ext cx="3161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Selecting plume bodies fixed</a:t>
            </a:r>
          </a:p>
          <a:p>
            <a:pPr algn="l"/>
            <a:r>
              <a:rPr lang="en-US" sz="2000" dirty="0" smtClean="0"/>
              <a:t> to large sources only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8167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&amp; Conclusion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methods thus far were only applied or trained on SMARTCARB data, but as of yet untested on real satellite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Meijering</a:t>
            </a:r>
            <a:r>
              <a:rPr lang="en-US" dirty="0"/>
              <a:t> method not well-suited for broad point-sources (such as city of Berlin), and detection of the late tail of plumes is only of limited value as emissions are more dispersed at that stage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Many further uncertainties remain to not just detect but also </a:t>
            </a:r>
            <a:r>
              <a:rPr lang="en-US" b="1" dirty="0"/>
              <a:t>quantify</a:t>
            </a:r>
            <a:r>
              <a:rPr lang="en-US" dirty="0"/>
              <a:t> plume emissions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BM3D shows a great potential for improving image quality by considering joint </a:t>
            </a:r>
            <a:r>
              <a:rPr lang="en-US" dirty="0" smtClean="0"/>
              <a:t>XCO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and NO</a:t>
            </a:r>
            <a:r>
              <a:rPr lang="en-US" baseline="-25000" dirty="0"/>
              <a:t>2</a:t>
            </a:r>
            <a:r>
              <a:rPr lang="en-US" dirty="0"/>
              <a:t> images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Image </a:t>
            </a:r>
            <a:r>
              <a:rPr lang="en-US" dirty="0" err="1"/>
              <a:t>inpainting</a:t>
            </a:r>
            <a:r>
              <a:rPr lang="en-US" dirty="0"/>
              <a:t> can connect disjoint plume pixels due to cloud cover remarkably well. </a:t>
            </a:r>
            <a:r>
              <a:rPr lang="en-US" i="1" dirty="0"/>
              <a:t>NB: we recommend to use this for small cloud clover fractions only, as the data quality will be bad for large cloud cover fractions.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Meijering</a:t>
            </a:r>
            <a:r>
              <a:rPr lang="en-US" dirty="0"/>
              <a:t> method can detect narrow plume features for long </a:t>
            </a:r>
            <a:r>
              <a:rPr lang="en-US" dirty="0" smtClean="0"/>
              <a:t>distances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/>
              <a:t>Dabov</a:t>
            </a:r>
            <a:r>
              <a:rPr lang="en-GB" sz="2000" dirty="0"/>
              <a:t>, K., </a:t>
            </a:r>
            <a:r>
              <a:rPr lang="en-GB" sz="2000" dirty="0" err="1"/>
              <a:t>Foi</a:t>
            </a:r>
            <a:r>
              <a:rPr lang="en-GB" sz="2000" dirty="0"/>
              <a:t>, A., </a:t>
            </a:r>
            <a:r>
              <a:rPr lang="en-GB" sz="2000" dirty="0" err="1"/>
              <a:t>Katkovnik</a:t>
            </a:r>
            <a:r>
              <a:rPr lang="en-GB" sz="2000" dirty="0"/>
              <a:t>, V., &amp; </a:t>
            </a:r>
            <a:r>
              <a:rPr lang="en-GB" sz="2000" dirty="0" err="1"/>
              <a:t>Egiazarian</a:t>
            </a:r>
            <a:r>
              <a:rPr lang="en-GB" sz="2000" dirty="0"/>
              <a:t>, K. (2007). Image </a:t>
            </a:r>
            <a:r>
              <a:rPr lang="en-GB" sz="2000" dirty="0" err="1"/>
              <a:t>denoising</a:t>
            </a:r>
            <a:r>
              <a:rPr lang="en-GB" sz="2000" dirty="0"/>
              <a:t> by sparse 3-D transform-domain collaborative filtering. </a:t>
            </a:r>
            <a:r>
              <a:rPr lang="en-GB" sz="2000" i="1" dirty="0"/>
              <a:t>IEEE Transactions on image processing</a:t>
            </a:r>
            <a:r>
              <a:rPr lang="en-GB" sz="2000" dirty="0"/>
              <a:t>, </a:t>
            </a:r>
            <a:r>
              <a:rPr lang="en-GB" sz="2000" i="1" dirty="0"/>
              <a:t>16</a:t>
            </a:r>
            <a:r>
              <a:rPr lang="en-GB" sz="2000" dirty="0"/>
              <a:t>(8), 2080-2095.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2000" dirty="0"/>
              <a:t>Kuhlmann, G., </a:t>
            </a:r>
            <a:r>
              <a:rPr lang="de-CH" sz="2000" dirty="0" err="1"/>
              <a:t>Broquet</a:t>
            </a:r>
            <a:r>
              <a:rPr lang="de-CH" sz="2000" dirty="0"/>
              <a:t>, G., Marshall, J., Clément, V., Löscher, A., Meijer, Y., &amp; Brunner, D. (2019). </a:t>
            </a:r>
            <a:r>
              <a:rPr lang="en-GB" sz="2000" dirty="0"/>
              <a:t>Detectability of CO</a:t>
            </a:r>
            <a:r>
              <a:rPr lang="en-GB" sz="2000" baseline="-25000" dirty="0"/>
              <a:t>2</a:t>
            </a:r>
            <a:r>
              <a:rPr lang="en-GB" sz="2000" dirty="0"/>
              <a:t> emission plumes of cities and power plants with the Copernicus Anthropogenic CO</a:t>
            </a:r>
            <a:r>
              <a:rPr lang="en-GB" sz="2000" baseline="-25000" dirty="0"/>
              <a:t>2</a:t>
            </a:r>
            <a:r>
              <a:rPr lang="en-GB" sz="2000" dirty="0"/>
              <a:t> Monitoring (CO2M) missions. </a:t>
            </a:r>
            <a:r>
              <a:rPr lang="en-GB" sz="2000" i="1" dirty="0"/>
              <a:t>Atmospheric Measurement Techniques</a:t>
            </a:r>
            <a:r>
              <a:rPr lang="en-GB" sz="2000" dirty="0"/>
              <a:t>, 6695-6719.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Kuhlmann, G., Henne, S., Meijer, Y. &amp; Brunner, D. (2021) Quantifying CO</a:t>
            </a:r>
            <a:r>
              <a:rPr lang="en-GB" sz="2000" baseline="-25000" dirty="0"/>
              <a:t>2</a:t>
            </a:r>
            <a:r>
              <a:rPr lang="en-GB" sz="2000" dirty="0"/>
              <a:t> Emissions of Power Plants With CO</a:t>
            </a:r>
            <a:r>
              <a:rPr lang="en-GB" sz="2000" baseline="-25000" dirty="0"/>
              <a:t>2</a:t>
            </a:r>
            <a:r>
              <a:rPr lang="en-GB" sz="2000" dirty="0"/>
              <a:t> and NO</a:t>
            </a:r>
            <a:r>
              <a:rPr lang="en-GB" sz="2000" baseline="-25000" dirty="0"/>
              <a:t>2</a:t>
            </a:r>
            <a:r>
              <a:rPr lang="en-GB" sz="2000" dirty="0"/>
              <a:t> Imaging Satellites. Front. Remote Sens. 2:689838. </a:t>
            </a:r>
            <a:r>
              <a:rPr lang="en-GB" sz="2000" dirty="0" err="1"/>
              <a:t>doi</a:t>
            </a:r>
            <a:r>
              <a:rPr lang="en-GB" sz="2000" dirty="0"/>
              <a:t>: 10.3389/frsen.2021.689838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err="1"/>
              <a:t>Meijering</a:t>
            </a:r>
            <a:r>
              <a:rPr lang="en-GB" sz="2000" dirty="0"/>
              <a:t>, E., Jacob, M., </a:t>
            </a:r>
            <a:r>
              <a:rPr lang="en-GB" sz="2000" dirty="0" err="1"/>
              <a:t>Sarria</a:t>
            </a:r>
            <a:r>
              <a:rPr lang="en-GB" sz="2000" dirty="0"/>
              <a:t>, J. C., Steiner, P., </a:t>
            </a:r>
            <a:r>
              <a:rPr lang="en-GB" sz="2000" dirty="0" err="1"/>
              <a:t>Hirling</a:t>
            </a:r>
            <a:r>
              <a:rPr lang="en-GB" sz="2000" dirty="0"/>
              <a:t>, H., &amp; Unser, M. (2004). Design and validation of a tool for neurite tracing and analysis in fluorescence microscopy images. </a:t>
            </a:r>
            <a:r>
              <a:rPr lang="en-GB" sz="2000" i="1" dirty="0"/>
              <a:t>Cytometry Part A: the journal of the International Society for Analytical Cytology</a:t>
            </a:r>
            <a:r>
              <a:rPr lang="en-GB" sz="2000" dirty="0"/>
              <a:t>, </a:t>
            </a:r>
            <a:r>
              <a:rPr lang="en-GB" sz="2000" i="1" dirty="0"/>
              <a:t>58</a:t>
            </a:r>
            <a:r>
              <a:rPr lang="en-GB" sz="2000" dirty="0"/>
              <a:t>(2), 167-176.</a:t>
            </a:r>
            <a:endParaRPr lang="de-CH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Zeng, Y., Lin, Z., Lu, H., &amp; Patel, V. M. (2021). CR-Fill: Generative Image </a:t>
            </a:r>
            <a:r>
              <a:rPr lang="en-GB" sz="2000" dirty="0" err="1"/>
              <a:t>Inpainting</a:t>
            </a:r>
            <a:r>
              <a:rPr lang="en-GB" sz="2000" dirty="0"/>
              <a:t> With Auxiliary Contextual Reconstruction. In </a:t>
            </a:r>
            <a:r>
              <a:rPr lang="en-GB" sz="2000" i="1" dirty="0"/>
              <a:t>Proceedings of the IEEE/CVF International Conference on Computer Vision</a:t>
            </a:r>
            <a:r>
              <a:rPr lang="en-GB" sz="2000" dirty="0"/>
              <a:t> (pp. 14164-14173).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89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endParaRPr lang="en-US" dirty="0"/>
          </a:p>
          <a:p>
            <a:r>
              <a:rPr lang="en-US" dirty="0" err="1"/>
              <a:t>Denoising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Inpainting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Ridge tracing</a:t>
            </a:r>
          </a:p>
          <a:p>
            <a:endParaRPr lang="en-US" dirty="0"/>
          </a:p>
          <a:p>
            <a:r>
              <a:rPr lang="en-US" dirty="0"/>
              <a:t>Discussion &amp; summary</a:t>
            </a:r>
          </a:p>
          <a:p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42086" y="12238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2" name="Right Brace 1"/>
          <p:cNvSpPr/>
          <p:nvPr/>
        </p:nvSpPr>
        <p:spPr>
          <a:xfrm>
            <a:off x="3133929" y="2048539"/>
            <a:ext cx="494522" cy="2401801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00163" y="3064773"/>
            <a:ext cx="591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Simple examples followed by an application to satellite data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83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342086" y="1223840"/>
            <a:ext cx="112630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187455" y="1037968"/>
                <a:ext cx="7263316" cy="523926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Copernicus Carbon Dioxide Monitoring (CO2M) satellite constellation</a:t>
                </a:r>
              </a:p>
              <a:p>
                <a:pPr lvl="1"/>
                <a:r>
                  <a:rPr lang="en-US" dirty="0"/>
                  <a:t>To be launched in 2025</a:t>
                </a:r>
              </a:p>
              <a:p>
                <a:pPr lvl="1"/>
                <a:r>
                  <a:rPr lang="en-US" dirty="0"/>
                  <a:t>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2 km</a:t>
                </a:r>
                <a:r>
                  <a:rPr lang="en-US" baseline="30000" dirty="0"/>
                  <a:t>2</a:t>
                </a:r>
                <a:r>
                  <a:rPr lang="en-US" dirty="0"/>
                  <a:t> resolution</a:t>
                </a:r>
              </a:p>
              <a:p>
                <a:pPr lvl="1"/>
                <a:r>
                  <a:rPr lang="en-US" dirty="0"/>
                  <a:t>Measures CO</a:t>
                </a:r>
                <a:r>
                  <a:rPr lang="en-US" baseline="-25000" dirty="0"/>
                  <a:t>2</a:t>
                </a:r>
                <a:r>
                  <a:rPr lang="en-US" dirty="0"/>
                  <a:t>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𝑉𝐸𝐺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≈0.7</m:t>
                    </m:r>
                  </m:oMath>
                </a14:m>
                <a:r>
                  <a:rPr lang="en-US" dirty="0"/>
                  <a:t> ppm] and NO</a:t>
                </a:r>
                <a:r>
                  <a:rPr lang="en-US" baseline="-25000" dirty="0"/>
                  <a:t>2 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dirty="0"/>
                  <a:t> molecules/cm</a:t>
                </a:r>
                <a:r>
                  <a:rPr lang="en-US" baseline="30000" dirty="0"/>
                  <a:t>2</a:t>
                </a:r>
                <a:r>
                  <a:rPr lang="en-US" dirty="0"/>
                  <a:t>] images</a:t>
                </a:r>
              </a:p>
              <a:p>
                <a:r>
                  <a:rPr lang="en-US" dirty="0"/>
                  <a:t>Purpose of this study</a:t>
                </a:r>
              </a:p>
              <a:p>
                <a:pPr lvl="1"/>
                <a:r>
                  <a:rPr lang="en-US" b="1" dirty="0"/>
                  <a:t>Evaluate potential of established computer-vision techniques </a:t>
                </a:r>
                <a:r>
                  <a:rPr lang="en-US" dirty="0"/>
                  <a:t>on satellite images</a:t>
                </a:r>
              </a:p>
              <a:p>
                <a:pPr lvl="1"/>
                <a:r>
                  <a:rPr lang="en-US" dirty="0"/>
                  <a:t>Focus on </a:t>
                </a:r>
                <a:r>
                  <a:rPr lang="en-US" b="1" dirty="0"/>
                  <a:t>detecting plumes in future CO2M satellite images</a:t>
                </a:r>
              </a:p>
              <a:p>
                <a:r>
                  <a:rPr lang="en-US" dirty="0"/>
                  <a:t>Used input data:</a:t>
                </a:r>
              </a:p>
              <a:p>
                <a:pPr lvl="1"/>
                <a:r>
                  <a:rPr lang="en-US" dirty="0"/>
                  <a:t>Synthetic data generated in SMARTCARB project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[Kuhlmann et al., 2021]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87455" y="1037968"/>
                <a:ext cx="7263316" cy="5239264"/>
              </a:xfrm>
              <a:blipFill>
                <a:blip r:embed="rId2"/>
                <a:stretch>
                  <a:fillRect l="-2855" t="-3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53"/>
          <a:stretch/>
        </p:blipFill>
        <p:spPr>
          <a:xfrm>
            <a:off x="8601737" y="1021776"/>
            <a:ext cx="3196856" cy="2469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6" t="-316" r="-203" b="316"/>
          <a:stretch/>
        </p:blipFill>
        <p:spPr>
          <a:xfrm>
            <a:off x="8559208" y="3567259"/>
            <a:ext cx="3196856" cy="246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85" y="3829049"/>
            <a:ext cx="3300984" cy="2368098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42086" y="12238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Denoising</a:t>
            </a:r>
            <a:r>
              <a:rPr lang="en-US" sz="2000" dirty="0" smtClean="0"/>
              <a:t> (suppress incoherent noise)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1" y="2642271"/>
            <a:ext cx="3298622" cy="2447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22" y="2832529"/>
            <a:ext cx="3300984" cy="225766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2724151" y="2233953"/>
            <a:ext cx="1400175" cy="556871"/>
          </a:xfrm>
          <a:custGeom>
            <a:avLst/>
            <a:gdLst>
              <a:gd name="connsiteX0" fmla="*/ 0 w 1285875"/>
              <a:gd name="connsiteY0" fmla="*/ 409575 h 409575"/>
              <a:gd name="connsiteX1" fmla="*/ 1285875 w 1285875"/>
              <a:gd name="connsiteY1" fmla="*/ 0 h 409575"/>
              <a:gd name="connsiteX0" fmla="*/ 0 w 1238250"/>
              <a:gd name="connsiteY0" fmla="*/ 485775 h 485775"/>
              <a:gd name="connsiteX1" fmla="*/ 1238250 w 1238250"/>
              <a:gd name="connsiteY1" fmla="*/ 0 h 485775"/>
              <a:gd name="connsiteX0" fmla="*/ 0 w 1238250"/>
              <a:gd name="connsiteY0" fmla="*/ 485775 h 485775"/>
              <a:gd name="connsiteX1" fmla="*/ 1238250 w 1238250"/>
              <a:gd name="connsiteY1" fmla="*/ 0 h 485775"/>
              <a:gd name="connsiteX0" fmla="*/ 0 w 1304925"/>
              <a:gd name="connsiteY0" fmla="*/ 571500 h 571500"/>
              <a:gd name="connsiteX1" fmla="*/ 1304925 w 1304925"/>
              <a:gd name="connsiteY1" fmla="*/ 0 h 571500"/>
              <a:gd name="connsiteX0" fmla="*/ 0 w 1304925"/>
              <a:gd name="connsiteY0" fmla="*/ 571500 h 571500"/>
              <a:gd name="connsiteX1" fmla="*/ 1304925 w 1304925"/>
              <a:gd name="connsiteY1" fmla="*/ 0 h 571500"/>
              <a:gd name="connsiteX0" fmla="*/ 0 w 1304925"/>
              <a:gd name="connsiteY0" fmla="*/ 571724 h 571724"/>
              <a:gd name="connsiteX1" fmla="*/ 1304925 w 1304925"/>
              <a:gd name="connsiteY1" fmla="*/ 224 h 571724"/>
              <a:gd name="connsiteX0" fmla="*/ 0 w 1304925"/>
              <a:gd name="connsiteY0" fmla="*/ 571756 h 571756"/>
              <a:gd name="connsiteX1" fmla="*/ 1304925 w 1304925"/>
              <a:gd name="connsiteY1" fmla="*/ 256 h 571756"/>
              <a:gd name="connsiteX0" fmla="*/ 0 w 1295400"/>
              <a:gd name="connsiteY0" fmla="*/ 239391 h 239391"/>
              <a:gd name="connsiteX1" fmla="*/ 1295400 w 1295400"/>
              <a:gd name="connsiteY1" fmla="*/ 20316 h 239391"/>
              <a:gd name="connsiteX0" fmla="*/ 0 w 1295400"/>
              <a:gd name="connsiteY0" fmla="*/ 462988 h 462988"/>
              <a:gd name="connsiteX1" fmla="*/ 1295400 w 1295400"/>
              <a:gd name="connsiteY1" fmla="*/ 243913 h 462988"/>
              <a:gd name="connsiteX0" fmla="*/ 0 w 1400175"/>
              <a:gd name="connsiteY0" fmla="*/ 556871 h 556871"/>
              <a:gd name="connsiteX1" fmla="*/ 1400175 w 1400175"/>
              <a:gd name="connsiteY1" fmla="*/ 213971 h 55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0175" h="556871">
                <a:moveTo>
                  <a:pt x="0" y="556871"/>
                </a:moveTo>
                <a:cubicBezTo>
                  <a:pt x="155575" y="233021"/>
                  <a:pt x="1111250" y="-300379"/>
                  <a:pt x="1400175" y="213971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4781553" y="3575830"/>
            <a:ext cx="1114425" cy="742950"/>
          </a:xfrm>
          <a:custGeom>
            <a:avLst/>
            <a:gdLst>
              <a:gd name="connsiteX0" fmla="*/ 0 w 1285875"/>
              <a:gd name="connsiteY0" fmla="*/ 409575 h 409575"/>
              <a:gd name="connsiteX1" fmla="*/ 1285875 w 1285875"/>
              <a:gd name="connsiteY1" fmla="*/ 0 h 409575"/>
              <a:gd name="connsiteX0" fmla="*/ 0 w 1238250"/>
              <a:gd name="connsiteY0" fmla="*/ 485775 h 485775"/>
              <a:gd name="connsiteX1" fmla="*/ 1238250 w 1238250"/>
              <a:gd name="connsiteY1" fmla="*/ 0 h 485775"/>
              <a:gd name="connsiteX0" fmla="*/ 0 w 1238250"/>
              <a:gd name="connsiteY0" fmla="*/ 485775 h 485775"/>
              <a:gd name="connsiteX1" fmla="*/ 1238250 w 1238250"/>
              <a:gd name="connsiteY1" fmla="*/ 0 h 485775"/>
              <a:gd name="connsiteX0" fmla="*/ 0 w 1304925"/>
              <a:gd name="connsiteY0" fmla="*/ 571500 h 571500"/>
              <a:gd name="connsiteX1" fmla="*/ 1304925 w 1304925"/>
              <a:gd name="connsiteY1" fmla="*/ 0 h 571500"/>
              <a:gd name="connsiteX0" fmla="*/ 0 w 1304925"/>
              <a:gd name="connsiteY0" fmla="*/ 571500 h 571500"/>
              <a:gd name="connsiteX1" fmla="*/ 1304925 w 1304925"/>
              <a:gd name="connsiteY1" fmla="*/ 0 h 571500"/>
              <a:gd name="connsiteX0" fmla="*/ 0 w 1304925"/>
              <a:gd name="connsiteY0" fmla="*/ 571724 h 571724"/>
              <a:gd name="connsiteX1" fmla="*/ 1304925 w 1304925"/>
              <a:gd name="connsiteY1" fmla="*/ 224 h 571724"/>
              <a:gd name="connsiteX0" fmla="*/ 0 w 1304925"/>
              <a:gd name="connsiteY0" fmla="*/ 571756 h 571756"/>
              <a:gd name="connsiteX1" fmla="*/ 1304925 w 1304925"/>
              <a:gd name="connsiteY1" fmla="*/ 256 h 571756"/>
              <a:gd name="connsiteX0" fmla="*/ 0 w 1295400"/>
              <a:gd name="connsiteY0" fmla="*/ 239391 h 239391"/>
              <a:gd name="connsiteX1" fmla="*/ 1295400 w 1295400"/>
              <a:gd name="connsiteY1" fmla="*/ 20316 h 239391"/>
              <a:gd name="connsiteX0" fmla="*/ 0 w 1295400"/>
              <a:gd name="connsiteY0" fmla="*/ 462988 h 462988"/>
              <a:gd name="connsiteX1" fmla="*/ 1295400 w 1295400"/>
              <a:gd name="connsiteY1" fmla="*/ 243913 h 462988"/>
              <a:gd name="connsiteX0" fmla="*/ 0 w 1400175"/>
              <a:gd name="connsiteY0" fmla="*/ 556871 h 556871"/>
              <a:gd name="connsiteX1" fmla="*/ 1400175 w 1400175"/>
              <a:gd name="connsiteY1" fmla="*/ 213971 h 556871"/>
              <a:gd name="connsiteX0" fmla="*/ 0 w 1600200"/>
              <a:gd name="connsiteY0" fmla="*/ 323864 h 323864"/>
              <a:gd name="connsiteX1" fmla="*/ 1600200 w 1600200"/>
              <a:gd name="connsiteY1" fmla="*/ 314339 h 323864"/>
              <a:gd name="connsiteX0" fmla="*/ 0 w 752475"/>
              <a:gd name="connsiteY0" fmla="*/ 161992 h 533467"/>
              <a:gd name="connsiteX1" fmla="*/ 752475 w 752475"/>
              <a:gd name="connsiteY1" fmla="*/ 533467 h 533467"/>
              <a:gd name="connsiteX0" fmla="*/ 0 w 752475"/>
              <a:gd name="connsiteY0" fmla="*/ 0 h 371475"/>
              <a:gd name="connsiteX1" fmla="*/ 752475 w 752475"/>
              <a:gd name="connsiteY1" fmla="*/ 371475 h 371475"/>
              <a:gd name="connsiteX0" fmla="*/ 0 w 285750"/>
              <a:gd name="connsiteY0" fmla="*/ 0 h 371475"/>
              <a:gd name="connsiteX1" fmla="*/ 285750 w 285750"/>
              <a:gd name="connsiteY1" fmla="*/ 371475 h 371475"/>
              <a:gd name="connsiteX0" fmla="*/ 0 w 352425"/>
              <a:gd name="connsiteY0" fmla="*/ 0 h 409575"/>
              <a:gd name="connsiteX1" fmla="*/ 352425 w 352425"/>
              <a:gd name="connsiteY1" fmla="*/ 409575 h 409575"/>
              <a:gd name="connsiteX0" fmla="*/ 0 w 352425"/>
              <a:gd name="connsiteY0" fmla="*/ 0 h 409575"/>
              <a:gd name="connsiteX1" fmla="*/ 352425 w 352425"/>
              <a:gd name="connsiteY1" fmla="*/ 409575 h 409575"/>
              <a:gd name="connsiteX0" fmla="*/ 0 w 438150"/>
              <a:gd name="connsiteY0" fmla="*/ 0 h 371475"/>
              <a:gd name="connsiteX1" fmla="*/ 438150 w 438150"/>
              <a:gd name="connsiteY1" fmla="*/ 371475 h 371475"/>
              <a:gd name="connsiteX0" fmla="*/ 0 w 438150"/>
              <a:gd name="connsiteY0" fmla="*/ 0 h 371475"/>
              <a:gd name="connsiteX1" fmla="*/ 438150 w 438150"/>
              <a:gd name="connsiteY1" fmla="*/ 371475 h 371475"/>
              <a:gd name="connsiteX0" fmla="*/ 0 w 609600"/>
              <a:gd name="connsiteY0" fmla="*/ 0 h 352425"/>
              <a:gd name="connsiteX1" fmla="*/ 609600 w 609600"/>
              <a:gd name="connsiteY1" fmla="*/ 352425 h 352425"/>
              <a:gd name="connsiteX0" fmla="*/ 0 w 447675"/>
              <a:gd name="connsiteY0" fmla="*/ 0 h 419100"/>
              <a:gd name="connsiteX1" fmla="*/ 447675 w 447675"/>
              <a:gd name="connsiteY1" fmla="*/ 419100 h 419100"/>
              <a:gd name="connsiteX0" fmla="*/ 0 w 1057275"/>
              <a:gd name="connsiteY0" fmla="*/ 0 h 371475"/>
              <a:gd name="connsiteX1" fmla="*/ 1057275 w 1057275"/>
              <a:gd name="connsiteY1" fmla="*/ 371475 h 371475"/>
              <a:gd name="connsiteX0" fmla="*/ 0 w 381000"/>
              <a:gd name="connsiteY0" fmla="*/ 0 h 266700"/>
              <a:gd name="connsiteX1" fmla="*/ 381000 w 381000"/>
              <a:gd name="connsiteY1" fmla="*/ 266700 h 266700"/>
              <a:gd name="connsiteX0" fmla="*/ 0 w 381000"/>
              <a:gd name="connsiteY0" fmla="*/ 0 h 266700"/>
              <a:gd name="connsiteX1" fmla="*/ 381000 w 381000"/>
              <a:gd name="connsiteY1" fmla="*/ 266700 h 266700"/>
              <a:gd name="connsiteX0" fmla="*/ 0 w 1114425"/>
              <a:gd name="connsiteY0" fmla="*/ 0 h 666750"/>
              <a:gd name="connsiteX1" fmla="*/ 1114425 w 1114425"/>
              <a:gd name="connsiteY1" fmla="*/ 666750 h 666750"/>
              <a:gd name="connsiteX0" fmla="*/ 0 w 1114425"/>
              <a:gd name="connsiteY0" fmla="*/ 0 h 666750"/>
              <a:gd name="connsiteX1" fmla="*/ 1114425 w 1114425"/>
              <a:gd name="connsiteY1" fmla="*/ 666750 h 666750"/>
              <a:gd name="connsiteX0" fmla="*/ 0 w 1114425"/>
              <a:gd name="connsiteY0" fmla="*/ 0 h 666750"/>
              <a:gd name="connsiteX1" fmla="*/ 1114425 w 1114425"/>
              <a:gd name="connsiteY1" fmla="*/ 666750 h 666750"/>
              <a:gd name="connsiteX0" fmla="*/ 0 w 1114425"/>
              <a:gd name="connsiteY0" fmla="*/ 0 h 742950"/>
              <a:gd name="connsiteX1" fmla="*/ 1114425 w 1114425"/>
              <a:gd name="connsiteY1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4425" h="742950">
                <a:moveTo>
                  <a:pt x="0" y="0"/>
                </a:moveTo>
                <a:cubicBezTo>
                  <a:pt x="136525" y="323850"/>
                  <a:pt x="625475" y="685800"/>
                  <a:pt x="1114425" y="742950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20451367">
            <a:off x="2304367" y="2012730"/>
            <a:ext cx="189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Domain transform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392653">
            <a:off x="4743273" y="4247737"/>
            <a:ext cx="1713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Mute values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below threshold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272266" y="4492685"/>
            <a:ext cx="1381125" cy="239365"/>
          </a:xfrm>
          <a:custGeom>
            <a:avLst/>
            <a:gdLst>
              <a:gd name="connsiteX0" fmla="*/ 0 w 1285875"/>
              <a:gd name="connsiteY0" fmla="*/ 409575 h 409575"/>
              <a:gd name="connsiteX1" fmla="*/ 1285875 w 1285875"/>
              <a:gd name="connsiteY1" fmla="*/ 0 h 409575"/>
              <a:gd name="connsiteX0" fmla="*/ 0 w 1238250"/>
              <a:gd name="connsiteY0" fmla="*/ 485775 h 485775"/>
              <a:gd name="connsiteX1" fmla="*/ 1238250 w 1238250"/>
              <a:gd name="connsiteY1" fmla="*/ 0 h 485775"/>
              <a:gd name="connsiteX0" fmla="*/ 0 w 1238250"/>
              <a:gd name="connsiteY0" fmla="*/ 485775 h 485775"/>
              <a:gd name="connsiteX1" fmla="*/ 1238250 w 1238250"/>
              <a:gd name="connsiteY1" fmla="*/ 0 h 485775"/>
              <a:gd name="connsiteX0" fmla="*/ 0 w 1304925"/>
              <a:gd name="connsiteY0" fmla="*/ 571500 h 571500"/>
              <a:gd name="connsiteX1" fmla="*/ 1304925 w 1304925"/>
              <a:gd name="connsiteY1" fmla="*/ 0 h 571500"/>
              <a:gd name="connsiteX0" fmla="*/ 0 w 1304925"/>
              <a:gd name="connsiteY0" fmla="*/ 571500 h 571500"/>
              <a:gd name="connsiteX1" fmla="*/ 1304925 w 1304925"/>
              <a:gd name="connsiteY1" fmla="*/ 0 h 571500"/>
              <a:gd name="connsiteX0" fmla="*/ 0 w 1304925"/>
              <a:gd name="connsiteY0" fmla="*/ 571724 h 571724"/>
              <a:gd name="connsiteX1" fmla="*/ 1304925 w 1304925"/>
              <a:gd name="connsiteY1" fmla="*/ 224 h 571724"/>
              <a:gd name="connsiteX0" fmla="*/ 0 w 1304925"/>
              <a:gd name="connsiteY0" fmla="*/ 571756 h 571756"/>
              <a:gd name="connsiteX1" fmla="*/ 1304925 w 1304925"/>
              <a:gd name="connsiteY1" fmla="*/ 256 h 571756"/>
              <a:gd name="connsiteX0" fmla="*/ 0 w 1295400"/>
              <a:gd name="connsiteY0" fmla="*/ 239391 h 239391"/>
              <a:gd name="connsiteX1" fmla="*/ 1295400 w 1295400"/>
              <a:gd name="connsiteY1" fmla="*/ 20316 h 239391"/>
              <a:gd name="connsiteX0" fmla="*/ 0 w 1295400"/>
              <a:gd name="connsiteY0" fmla="*/ 462988 h 462988"/>
              <a:gd name="connsiteX1" fmla="*/ 1295400 w 1295400"/>
              <a:gd name="connsiteY1" fmla="*/ 243913 h 462988"/>
              <a:gd name="connsiteX0" fmla="*/ 0 w 1400175"/>
              <a:gd name="connsiteY0" fmla="*/ 556871 h 556871"/>
              <a:gd name="connsiteX1" fmla="*/ 1400175 w 1400175"/>
              <a:gd name="connsiteY1" fmla="*/ 213971 h 556871"/>
              <a:gd name="connsiteX0" fmla="*/ 0 w 1600200"/>
              <a:gd name="connsiteY0" fmla="*/ 323864 h 323864"/>
              <a:gd name="connsiteX1" fmla="*/ 1600200 w 1600200"/>
              <a:gd name="connsiteY1" fmla="*/ 314339 h 323864"/>
              <a:gd name="connsiteX0" fmla="*/ 0 w 752475"/>
              <a:gd name="connsiteY0" fmla="*/ 161992 h 533467"/>
              <a:gd name="connsiteX1" fmla="*/ 752475 w 752475"/>
              <a:gd name="connsiteY1" fmla="*/ 533467 h 533467"/>
              <a:gd name="connsiteX0" fmla="*/ 0 w 752475"/>
              <a:gd name="connsiteY0" fmla="*/ 0 h 371475"/>
              <a:gd name="connsiteX1" fmla="*/ 752475 w 752475"/>
              <a:gd name="connsiteY1" fmla="*/ 371475 h 371475"/>
              <a:gd name="connsiteX0" fmla="*/ 0 w 285750"/>
              <a:gd name="connsiteY0" fmla="*/ 0 h 371475"/>
              <a:gd name="connsiteX1" fmla="*/ 285750 w 285750"/>
              <a:gd name="connsiteY1" fmla="*/ 371475 h 371475"/>
              <a:gd name="connsiteX0" fmla="*/ 0 w 352425"/>
              <a:gd name="connsiteY0" fmla="*/ 0 h 409575"/>
              <a:gd name="connsiteX1" fmla="*/ 352425 w 352425"/>
              <a:gd name="connsiteY1" fmla="*/ 409575 h 409575"/>
              <a:gd name="connsiteX0" fmla="*/ 0 w 352425"/>
              <a:gd name="connsiteY0" fmla="*/ 0 h 409575"/>
              <a:gd name="connsiteX1" fmla="*/ 352425 w 352425"/>
              <a:gd name="connsiteY1" fmla="*/ 409575 h 409575"/>
              <a:gd name="connsiteX0" fmla="*/ 0 w 438150"/>
              <a:gd name="connsiteY0" fmla="*/ 0 h 371475"/>
              <a:gd name="connsiteX1" fmla="*/ 438150 w 438150"/>
              <a:gd name="connsiteY1" fmla="*/ 371475 h 371475"/>
              <a:gd name="connsiteX0" fmla="*/ 0 w 438150"/>
              <a:gd name="connsiteY0" fmla="*/ 0 h 371475"/>
              <a:gd name="connsiteX1" fmla="*/ 438150 w 438150"/>
              <a:gd name="connsiteY1" fmla="*/ 371475 h 371475"/>
              <a:gd name="connsiteX0" fmla="*/ 0 w 609600"/>
              <a:gd name="connsiteY0" fmla="*/ 0 h 352425"/>
              <a:gd name="connsiteX1" fmla="*/ 609600 w 609600"/>
              <a:gd name="connsiteY1" fmla="*/ 352425 h 352425"/>
              <a:gd name="connsiteX0" fmla="*/ 0 w 447675"/>
              <a:gd name="connsiteY0" fmla="*/ 0 h 419100"/>
              <a:gd name="connsiteX1" fmla="*/ 447675 w 447675"/>
              <a:gd name="connsiteY1" fmla="*/ 419100 h 419100"/>
              <a:gd name="connsiteX0" fmla="*/ 0 w 1057275"/>
              <a:gd name="connsiteY0" fmla="*/ 0 h 371475"/>
              <a:gd name="connsiteX1" fmla="*/ 1057275 w 1057275"/>
              <a:gd name="connsiteY1" fmla="*/ 371475 h 371475"/>
              <a:gd name="connsiteX0" fmla="*/ 0 w 381000"/>
              <a:gd name="connsiteY0" fmla="*/ 0 h 266700"/>
              <a:gd name="connsiteX1" fmla="*/ 381000 w 381000"/>
              <a:gd name="connsiteY1" fmla="*/ 266700 h 266700"/>
              <a:gd name="connsiteX0" fmla="*/ 0 w 381000"/>
              <a:gd name="connsiteY0" fmla="*/ 0 h 266700"/>
              <a:gd name="connsiteX1" fmla="*/ 381000 w 381000"/>
              <a:gd name="connsiteY1" fmla="*/ 266700 h 266700"/>
              <a:gd name="connsiteX0" fmla="*/ 0 w 1114425"/>
              <a:gd name="connsiteY0" fmla="*/ 0 h 666750"/>
              <a:gd name="connsiteX1" fmla="*/ 1114425 w 1114425"/>
              <a:gd name="connsiteY1" fmla="*/ 666750 h 666750"/>
              <a:gd name="connsiteX0" fmla="*/ 0 w 1114425"/>
              <a:gd name="connsiteY0" fmla="*/ 0 h 666750"/>
              <a:gd name="connsiteX1" fmla="*/ 1114425 w 1114425"/>
              <a:gd name="connsiteY1" fmla="*/ 666750 h 666750"/>
              <a:gd name="connsiteX0" fmla="*/ 0 w 1114425"/>
              <a:gd name="connsiteY0" fmla="*/ 0 h 666750"/>
              <a:gd name="connsiteX1" fmla="*/ 1114425 w 1114425"/>
              <a:gd name="connsiteY1" fmla="*/ 666750 h 666750"/>
              <a:gd name="connsiteX0" fmla="*/ 0 w 1371600"/>
              <a:gd name="connsiteY0" fmla="*/ 43542 h 167619"/>
              <a:gd name="connsiteX1" fmla="*/ 1371600 w 1371600"/>
              <a:gd name="connsiteY1" fmla="*/ 5442 h 167619"/>
              <a:gd name="connsiteX0" fmla="*/ 0 w 1371600"/>
              <a:gd name="connsiteY0" fmla="*/ 38100 h 249639"/>
              <a:gd name="connsiteX1" fmla="*/ 1371600 w 1371600"/>
              <a:gd name="connsiteY1" fmla="*/ 0 h 249639"/>
              <a:gd name="connsiteX0" fmla="*/ 0 w 1371600"/>
              <a:gd name="connsiteY0" fmla="*/ 76200 h 272159"/>
              <a:gd name="connsiteX1" fmla="*/ 1371600 w 1371600"/>
              <a:gd name="connsiteY1" fmla="*/ 0 h 272159"/>
              <a:gd name="connsiteX0" fmla="*/ 0 w 1371600"/>
              <a:gd name="connsiteY0" fmla="*/ 76200 h 165052"/>
              <a:gd name="connsiteX1" fmla="*/ 1371600 w 1371600"/>
              <a:gd name="connsiteY1" fmla="*/ 0 h 165052"/>
              <a:gd name="connsiteX0" fmla="*/ 0 w 1371600"/>
              <a:gd name="connsiteY0" fmla="*/ 76200 h 144831"/>
              <a:gd name="connsiteX1" fmla="*/ 1371600 w 1371600"/>
              <a:gd name="connsiteY1" fmla="*/ 0 h 144831"/>
              <a:gd name="connsiteX0" fmla="*/ 0 w 1362075"/>
              <a:gd name="connsiteY0" fmla="*/ 228600 h 228600"/>
              <a:gd name="connsiteX1" fmla="*/ 1362075 w 1362075"/>
              <a:gd name="connsiteY1" fmla="*/ 0 h 228600"/>
              <a:gd name="connsiteX0" fmla="*/ 0 w 1362075"/>
              <a:gd name="connsiteY0" fmla="*/ 228600 h 228600"/>
              <a:gd name="connsiteX1" fmla="*/ 1362075 w 1362075"/>
              <a:gd name="connsiteY1" fmla="*/ 0 h 228600"/>
              <a:gd name="connsiteX0" fmla="*/ 0 w 1381125"/>
              <a:gd name="connsiteY0" fmla="*/ 133350 h 145424"/>
              <a:gd name="connsiteX1" fmla="*/ 1381125 w 1381125"/>
              <a:gd name="connsiteY1" fmla="*/ 0 h 145424"/>
              <a:gd name="connsiteX0" fmla="*/ 0 w 1381125"/>
              <a:gd name="connsiteY0" fmla="*/ 133350 h 239365"/>
              <a:gd name="connsiteX1" fmla="*/ 1381125 w 1381125"/>
              <a:gd name="connsiteY1" fmla="*/ 0 h 23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1125" h="239365">
                <a:moveTo>
                  <a:pt x="0" y="133350"/>
                </a:moveTo>
                <a:cubicBezTo>
                  <a:pt x="403225" y="333375"/>
                  <a:pt x="911225" y="228600"/>
                  <a:pt x="1381125" y="0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238101" y="4709070"/>
            <a:ext cx="183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Inverse transform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15" y="1552574"/>
            <a:ext cx="3300984" cy="2368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Denoising</a:t>
            </a:r>
            <a:r>
              <a:rPr lang="en-US" dirty="0" smtClean="0"/>
              <a:t> – example 1: hard </a:t>
            </a:r>
            <a:r>
              <a:rPr lang="en-US" dirty="0" err="1" smtClean="0"/>
              <a:t>thresholding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1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85" y="3829049"/>
            <a:ext cx="3300984" cy="2368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78" y="2832529"/>
            <a:ext cx="3249672" cy="2257667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2724151" y="2233953"/>
            <a:ext cx="1400175" cy="556871"/>
          </a:xfrm>
          <a:custGeom>
            <a:avLst/>
            <a:gdLst>
              <a:gd name="connsiteX0" fmla="*/ 0 w 1285875"/>
              <a:gd name="connsiteY0" fmla="*/ 409575 h 409575"/>
              <a:gd name="connsiteX1" fmla="*/ 1285875 w 1285875"/>
              <a:gd name="connsiteY1" fmla="*/ 0 h 409575"/>
              <a:gd name="connsiteX0" fmla="*/ 0 w 1238250"/>
              <a:gd name="connsiteY0" fmla="*/ 485775 h 485775"/>
              <a:gd name="connsiteX1" fmla="*/ 1238250 w 1238250"/>
              <a:gd name="connsiteY1" fmla="*/ 0 h 485775"/>
              <a:gd name="connsiteX0" fmla="*/ 0 w 1238250"/>
              <a:gd name="connsiteY0" fmla="*/ 485775 h 485775"/>
              <a:gd name="connsiteX1" fmla="*/ 1238250 w 1238250"/>
              <a:gd name="connsiteY1" fmla="*/ 0 h 485775"/>
              <a:gd name="connsiteX0" fmla="*/ 0 w 1304925"/>
              <a:gd name="connsiteY0" fmla="*/ 571500 h 571500"/>
              <a:gd name="connsiteX1" fmla="*/ 1304925 w 1304925"/>
              <a:gd name="connsiteY1" fmla="*/ 0 h 571500"/>
              <a:gd name="connsiteX0" fmla="*/ 0 w 1304925"/>
              <a:gd name="connsiteY0" fmla="*/ 571500 h 571500"/>
              <a:gd name="connsiteX1" fmla="*/ 1304925 w 1304925"/>
              <a:gd name="connsiteY1" fmla="*/ 0 h 571500"/>
              <a:gd name="connsiteX0" fmla="*/ 0 w 1304925"/>
              <a:gd name="connsiteY0" fmla="*/ 571724 h 571724"/>
              <a:gd name="connsiteX1" fmla="*/ 1304925 w 1304925"/>
              <a:gd name="connsiteY1" fmla="*/ 224 h 571724"/>
              <a:gd name="connsiteX0" fmla="*/ 0 w 1304925"/>
              <a:gd name="connsiteY0" fmla="*/ 571756 h 571756"/>
              <a:gd name="connsiteX1" fmla="*/ 1304925 w 1304925"/>
              <a:gd name="connsiteY1" fmla="*/ 256 h 571756"/>
              <a:gd name="connsiteX0" fmla="*/ 0 w 1295400"/>
              <a:gd name="connsiteY0" fmla="*/ 239391 h 239391"/>
              <a:gd name="connsiteX1" fmla="*/ 1295400 w 1295400"/>
              <a:gd name="connsiteY1" fmla="*/ 20316 h 239391"/>
              <a:gd name="connsiteX0" fmla="*/ 0 w 1295400"/>
              <a:gd name="connsiteY0" fmla="*/ 462988 h 462988"/>
              <a:gd name="connsiteX1" fmla="*/ 1295400 w 1295400"/>
              <a:gd name="connsiteY1" fmla="*/ 243913 h 462988"/>
              <a:gd name="connsiteX0" fmla="*/ 0 w 1400175"/>
              <a:gd name="connsiteY0" fmla="*/ 556871 h 556871"/>
              <a:gd name="connsiteX1" fmla="*/ 1400175 w 1400175"/>
              <a:gd name="connsiteY1" fmla="*/ 213971 h 55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0175" h="556871">
                <a:moveTo>
                  <a:pt x="0" y="556871"/>
                </a:moveTo>
                <a:cubicBezTo>
                  <a:pt x="155575" y="233021"/>
                  <a:pt x="1111250" y="-300379"/>
                  <a:pt x="1400175" y="213971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4781553" y="3575830"/>
            <a:ext cx="609600" cy="1057275"/>
          </a:xfrm>
          <a:custGeom>
            <a:avLst/>
            <a:gdLst>
              <a:gd name="connsiteX0" fmla="*/ 0 w 1285875"/>
              <a:gd name="connsiteY0" fmla="*/ 409575 h 409575"/>
              <a:gd name="connsiteX1" fmla="*/ 1285875 w 1285875"/>
              <a:gd name="connsiteY1" fmla="*/ 0 h 409575"/>
              <a:gd name="connsiteX0" fmla="*/ 0 w 1238250"/>
              <a:gd name="connsiteY0" fmla="*/ 485775 h 485775"/>
              <a:gd name="connsiteX1" fmla="*/ 1238250 w 1238250"/>
              <a:gd name="connsiteY1" fmla="*/ 0 h 485775"/>
              <a:gd name="connsiteX0" fmla="*/ 0 w 1238250"/>
              <a:gd name="connsiteY0" fmla="*/ 485775 h 485775"/>
              <a:gd name="connsiteX1" fmla="*/ 1238250 w 1238250"/>
              <a:gd name="connsiteY1" fmla="*/ 0 h 485775"/>
              <a:gd name="connsiteX0" fmla="*/ 0 w 1304925"/>
              <a:gd name="connsiteY0" fmla="*/ 571500 h 571500"/>
              <a:gd name="connsiteX1" fmla="*/ 1304925 w 1304925"/>
              <a:gd name="connsiteY1" fmla="*/ 0 h 571500"/>
              <a:gd name="connsiteX0" fmla="*/ 0 w 1304925"/>
              <a:gd name="connsiteY0" fmla="*/ 571500 h 571500"/>
              <a:gd name="connsiteX1" fmla="*/ 1304925 w 1304925"/>
              <a:gd name="connsiteY1" fmla="*/ 0 h 571500"/>
              <a:gd name="connsiteX0" fmla="*/ 0 w 1304925"/>
              <a:gd name="connsiteY0" fmla="*/ 571724 h 571724"/>
              <a:gd name="connsiteX1" fmla="*/ 1304925 w 1304925"/>
              <a:gd name="connsiteY1" fmla="*/ 224 h 571724"/>
              <a:gd name="connsiteX0" fmla="*/ 0 w 1304925"/>
              <a:gd name="connsiteY0" fmla="*/ 571756 h 571756"/>
              <a:gd name="connsiteX1" fmla="*/ 1304925 w 1304925"/>
              <a:gd name="connsiteY1" fmla="*/ 256 h 571756"/>
              <a:gd name="connsiteX0" fmla="*/ 0 w 1295400"/>
              <a:gd name="connsiteY0" fmla="*/ 239391 h 239391"/>
              <a:gd name="connsiteX1" fmla="*/ 1295400 w 1295400"/>
              <a:gd name="connsiteY1" fmla="*/ 20316 h 239391"/>
              <a:gd name="connsiteX0" fmla="*/ 0 w 1295400"/>
              <a:gd name="connsiteY0" fmla="*/ 462988 h 462988"/>
              <a:gd name="connsiteX1" fmla="*/ 1295400 w 1295400"/>
              <a:gd name="connsiteY1" fmla="*/ 243913 h 462988"/>
              <a:gd name="connsiteX0" fmla="*/ 0 w 1400175"/>
              <a:gd name="connsiteY0" fmla="*/ 556871 h 556871"/>
              <a:gd name="connsiteX1" fmla="*/ 1400175 w 1400175"/>
              <a:gd name="connsiteY1" fmla="*/ 213971 h 556871"/>
              <a:gd name="connsiteX0" fmla="*/ 0 w 1600200"/>
              <a:gd name="connsiteY0" fmla="*/ 323864 h 323864"/>
              <a:gd name="connsiteX1" fmla="*/ 1600200 w 1600200"/>
              <a:gd name="connsiteY1" fmla="*/ 314339 h 323864"/>
              <a:gd name="connsiteX0" fmla="*/ 0 w 752475"/>
              <a:gd name="connsiteY0" fmla="*/ 161992 h 533467"/>
              <a:gd name="connsiteX1" fmla="*/ 752475 w 752475"/>
              <a:gd name="connsiteY1" fmla="*/ 533467 h 533467"/>
              <a:gd name="connsiteX0" fmla="*/ 0 w 752475"/>
              <a:gd name="connsiteY0" fmla="*/ 0 h 371475"/>
              <a:gd name="connsiteX1" fmla="*/ 752475 w 752475"/>
              <a:gd name="connsiteY1" fmla="*/ 371475 h 371475"/>
              <a:gd name="connsiteX0" fmla="*/ 0 w 285750"/>
              <a:gd name="connsiteY0" fmla="*/ 0 h 371475"/>
              <a:gd name="connsiteX1" fmla="*/ 285750 w 285750"/>
              <a:gd name="connsiteY1" fmla="*/ 371475 h 371475"/>
              <a:gd name="connsiteX0" fmla="*/ 0 w 352425"/>
              <a:gd name="connsiteY0" fmla="*/ 0 h 409575"/>
              <a:gd name="connsiteX1" fmla="*/ 352425 w 352425"/>
              <a:gd name="connsiteY1" fmla="*/ 409575 h 409575"/>
              <a:gd name="connsiteX0" fmla="*/ 0 w 352425"/>
              <a:gd name="connsiteY0" fmla="*/ 0 h 409575"/>
              <a:gd name="connsiteX1" fmla="*/ 352425 w 352425"/>
              <a:gd name="connsiteY1" fmla="*/ 409575 h 409575"/>
              <a:gd name="connsiteX0" fmla="*/ 0 w 438150"/>
              <a:gd name="connsiteY0" fmla="*/ 0 h 371475"/>
              <a:gd name="connsiteX1" fmla="*/ 438150 w 438150"/>
              <a:gd name="connsiteY1" fmla="*/ 371475 h 371475"/>
              <a:gd name="connsiteX0" fmla="*/ 0 w 438150"/>
              <a:gd name="connsiteY0" fmla="*/ 0 h 371475"/>
              <a:gd name="connsiteX1" fmla="*/ 438150 w 438150"/>
              <a:gd name="connsiteY1" fmla="*/ 371475 h 371475"/>
              <a:gd name="connsiteX0" fmla="*/ 0 w 609600"/>
              <a:gd name="connsiteY0" fmla="*/ 0 h 352425"/>
              <a:gd name="connsiteX1" fmla="*/ 609600 w 609600"/>
              <a:gd name="connsiteY1" fmla="*/ 352425 h 352425"/>
              <a:gd name="connsiteX0" fmla="*/ 0 w 447675"/>
              <a:gd name="connsiteY0" fmla="*/ 0 h 419100"/>
              <a:gd name="connsiteX1" fmla="*/ 447675 w 447675"/>
              <a:gd name="connsiteY1" fmla="*/ 419100 h 419100"/>
              <a:gd name="connsiteX0" fmla="*/ 0 w 1057275"/>
              <a:gd name="connsiteY0" fmla="*/ 0 h 371475"/>
              <a:gd name="connsiteX1" fmla="*/ 1057275 w 1057275"/>
              <a:gd name="connsiteY1" fmla="*/ 371475 h 371475"/>
              <a:gd name="connsiteX0" fmla="*/ 0 w 381000"/>
              <a:gd name="connsiteY0" fmla="*/ 0 h 266700"/>
              <a:gd name="connsiteX1" fmla="*/ 381000 w 381000"/>
              <a:gd name="connsiteY1" fmla="*/ 266700 h 266700"/>
              <a:gd name="connsiteX0" fmla="*/ 0 w 381000"/>
              <a:gd name="connsiteY0" fmla="*/ 0 h 266700"/>
              <a:gd name="connsiteX1" fmla="*/ 381000 w 381000"/>
              <a:gd name="connsiteY1" fmla="*/ 266700 h 266700"/>
              <a:gd name="connsiteX0" fmla="*/ 0 w 1114425"/>
              <a:gd name="connsiteY0" fmla="*/ 0 h 666750"/>
              <a:gd name="connsiteX1" fmla="*/ 1114425 w 1114425"/>
              <a:gd name="connsiteY1" fmla="*/ 666750 h 666750"/>
              <a:gd name="connsiteX0" fmla="*/ 0 w 1114425"/>
              <a:gd name="connsiteY0" fmla="*/ 0 h 666750"/>
              <a:gd name="connsiteX1" fmla="*/ 1114425 w 1114425"/>
              <a:gd name="connsiteY1" fmla="*/ 666750 h 666750"/>
              <a:gd name="connsiteX0" fmla="*/ 0 w 1114425"/>
              <a:gd name="connsiteY0" fmla="*/ 0 h 666750"/>
              <a:gd name="connsiteX1" fmla="*/ 1114425 w 1114425"/>
              <a:gd name="connsiteY1" fmla="*/ 666750 h 666750"/>
              <a:gd name="connsiteX0" fmla="*/ 0 w 1114425"/>
              <a:gd name="connsiteY0" fmla="*/ 0 h 742950"/>
              <a:gd name="connsiteX1" fmla="*/ 1114425 w 1114425"/>
              <a:gd name="connsiteY1" fmla="*/ 742950 h 742950"/>
              <a:gd name="connsiteX0" fmla="*/ 0 w 609600"/>
              <a:gd name="connsiteY0" fmla="*/ 0 h 1057275"/>
              <a:gd name="connsiteX1" fmla="*/ 609600 w 609600"/>
              <a:gd name="connsiteY1" fmla="*/ 1057275 h 1057275"/>
              <a:gd name="connsiteX0" fmla="*/ 0 w 609600"/>
              <a:gd name="connsiteY0" fmla="*/ 0 h 1057275"/>
              <a:gd name="connsiteX1" fmla="*/ 609600 w 609600"/>
              <a:gd name="connsiteY1" fmla="*/ 1057275 h 1057275"/>
              <a:gd name="connsiteX0" fmla="*/ 0 w 609600"/>
              <a:gd name="connsiteY0" fmla="*/ 0 h 1057275"/>
              <a:gd name="connsiteX1" fmla="*/ 609600 w 609600"/>
              <a:gd name="connsiteY1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 h="1057275">
                <a:moveTo>
                  <a:pt x="0" y="0"/>
                </a:moveTo>
                <a:cubicBezTo>
                  <a:pt x="31750" y="504825"/>
                  <a:pt x="206375" y="1047750"/>
                  <a:pt x="609600" y="1057275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 rot="20451367">
            <a:off x="2304367" y="2012730"/>
            <a:ext cx="1896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Domain transform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392653">
            <a:off x="4834984" y="4810038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Multiply with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expected S/N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272266" y="4492685"/>
            <a:ext cx="1381125" cy="239365"/>
          </a:xfrm>
          <a:custGeom>
            <a:avLst/>
            <a:gdLst>
              <a:gd name="connsiteX0" fmla="*/ 0 w 1285875"/>
              <a:gd name="connsiteY0" fmla="*/ 409575 h 409575"/>
              <a:gd name="connsiteX1" fmla="*/ 1285875 w 1285875"/>
              <a:gd name="connsiteY1" fmla="*/ 0 h 409575"/>
              <a:gd name="connsiteX0" fmla="*/ 0 w 1238250"/>
              <a:gd name="connsiteY0" fmla="*/ 485775 h 485775"/>
              <a:gd name="connsiteX1" fmla="*/ 1238250 w 1238250"/>
              <a:gd name="connsiteY1" fmla="*/ 0 h 485775"/>
              <a:gd name="connsiteX0" fmla="*/ 0 w 1238250"/>
              <a:gd name="connsiteY0" fmla="*/ 485775 h 485775"/>
              <a:gd name="connsiteX1" fmla="*/ 1238250 w 1238250"/>
              <a:gd name="connsiteY1" fmla="*/ 0 h 485775"/>
              <a:gd name="connsiteX0" fmla="*/ 0 w 1304925"/>
              <a:gd name="connsiteY0" fmla="*/ 571500 h 571500"/>
              <a:gd name="connsiteX1" fmla="*/ 1304925 w 1304925"/>
              <a:gd name="connsiteY1" fmla="*/ 0 h 571500"/>
              <a:gd name="connsiteX0" fmla="*/ 0 w 1304925"/>
              <a:gd name="connsiteY0" fmla="*/ 571500 h 571500"/>
              <a:gd name="connsiteX1" fmla="*/ 1304925 w 1304925"/>
              <a:gd name="connsiteY1" fmla="*/ 0 h 571500"/>
              <a:gd name="connsiteX0" fmla="*/ 0 w 1304925"/>
              <a:gd name="connsiteY0" fmla="*/ 571724 h 571724"/>
              <a:gd name="connsiteX1" fmla="*/ 1304925 w 1304925"/>
              <a:gd name="connsiteY1" fmla="*/ 224 h 571724"/>
              <a:gd name="connsiteX0" fmla="*/ 0 w 1304925"/>
              <a:gd name="connsiteY0" fmla="*/ 571756 h 571756"/>
              <a:gd name="connsiteX1" fmla="*/ 1304925 w 1304925"/>
              <a:gd name="connsiteY1" fmla="*/ 256 h 571756"/>
              <a:gd name="connsiteX0" fmla="*/ 0 w 1295400"/>
              <a:gd name="connsiteY0" fmla="*/ 239391 h 239391"/>
              <a:gd name="connsiteX1" fmla="*/ 1295400 w 1295400"/>
              <a:gd name="connsiteY1" fmla="*/ 20316 h 239391"/>
              <a:gd name="connsiteX0" fmla="*/ 0 w 1295400"/>
              <a:gd name="connsiteY0" fmla="*/ 462988 h 462988"/>
              <a:gd name="connsiteX1" fmla="*/ 1295400 w 1295400"/>
              <a:gd name="connsiteY1" fmla="*/ 243913 h 462988"/>
              <a:gd name="connsiteX0" fmla="*/ 0 w 1400175"/>
              <a:gd name="connsiteY0" fmla="*/ 556871 h 556871"/>
              <a:gd name="connsiteX1" fmla="*/ 1400175 w 1400175"/>
              <a:gd name="connsiteY1" fmla="*/ 213971 h 556871"/>
              <a:gd name="connsiteX0" fmla="*/ 0 w 1600200"/>
              <a:gd name="connsiteY0" fmla="*/ 323864 h 323864"/>
              <a:gd name="connsiteX1" fmla="*/ 1600200 w 1600200"/>
              <a:gd name="connsiteY1" fmla="*/ 314339 h 323864"/>
              <a:gd name="connsiteX0" fmla="*/ 0 w 752475"/>
              <a:gd name="connsiteY0" fmla="*/ 161992 h 533467"/>
              <a:gd name="connsiteX1" fmla="*/ 752475 w 752475"/>
              <a:gd name="connsiteY1" fmla="*/ 533467 h 533467"/>
              <a:gd name="connsiteX0" fmla="*/ 0 w 752475"/>
              <a:gd name="connsiteY0" fmla="*/ 0 h 371475"/>
              <a:gd name="connsiteX1" fmla="*/ 752475 w 752475"/>
              <a:gd name="connsiteY1" fmla="*/ 371475 h 371475"/>
              <a:gd name="connsiteX0" fmla="*/ 0 w 285750"/>
              <a:gd name="connsiteY0" fmla="*/ 0 h 371475"/>
              <a:gd name="connsiteX1" fmla="*/ 285750 w 285750"/>
              <a:gd name="connsiteY1" fmla="*/ 371475 h 371475"/>
              <a:gd name="connsiteX0" fmla="*/ 0 w 352425"/>
              <a:gd name="connsiteY0" fmla="*/ 0 h 409575"/>
              <a:gd name="connsiteX1" fmla="*/ 352425 w 352425"/>
              <a:gd name="connsiteY1" fmla="*/ 409575 h 409575"/>
              <a:gd name="connsiteX0" fmla="*/ 0 w 352425"/>
              <a:gd name="connsiteY0" fmla="*/ 0 h 409575"/>
              <a:gd name="connsiteX1" fmla="*/ 352425 w 352425"/>
              <a:gd name="connsiteY1" fmla="*/ 409575 h 409575"/>
              <a:gd name="connsiteX0" fmla="*/ 0 w 438150"/>
              <a:gd name="connsiteY0" fmla="*/ 0 h 371475"/>
              <a:gd name="connsiteX1" fmla="*/ 438150 w 438150"/>
              <a:gd name="connsiteY1" fmla="*/ 371475 h 371475"/>
              <a:gd name="connsiteX0" fmla="*/ 0 w 438150"/>
              <a:gd name="connsiteY0" fmla="*/ 0 h 371475"/>
              <a:gd name="connsiteX1" fmla="*/ 438150 w 438150"/>
              <a:gd name="connsiteY1" fmla="*/ 371475 h 371475"/>
              <a:gd name="connsiteX0" fmla="*/ 0 w 609600"/>
              <a:gd name="connsiteY0" fmla="*/ 0 h 352425"/>
              <a:gd name="connsiteX1" fmla="*/ 609600 w 609600"/>
              <a:gd name="connsiteY1" fmla="*/ 352425 h 352425"/>
              <a:gd name="connsiteX0" fmla="*/ 0 w 447675"/>
              <a:gd name="connsiteY0" fmla="*/ 0 h 419100"/>
              <a:gd name="connsiteX1" fmla="*/ 447675 w 447675"/>
              <a:gd name="connsiteY1" fmla="*/ 419100 h 419100"/>
              <a:gd name="connsiteX0" fmla="*/ 0 w 1057275"/>
              <a:gd name="connsiteY0" fmla="*/ 0 h 371475"/>
              <a:gd name="connsiteX1" fmla="*/ 1057275 w 1057275"/>
              <a:gd name="connsiteY1" fmla="*/ 371475 h 371475"/>
              <a:gd name="connsiteX0" fmla="*/ 0 w 381000"/>
              <a:gd name="connsiteY0" fmla="*/ 0 h 266700"/>
              <a:gd name="connsiteX1" fmla="*/ 381000 w 381000"/>
              <a:gd name="connsiteY1" fmla="*/ 266700 h 266700"/>
              <a:gd name="connsiteX0" fmla="*/ 0 w 381000"/>
              <a:gd name="connsiteY0" fmla="*/ 0 h 266700"/>
              <a:gd name="connsiteX1" fmla="*/ 381000 w 381000"/>
              <a:gd name="connsiteY1" fmla="*/ 266700 h 266700"/>
              <a:gd name="connsiteX0" fmla="*/ 0 w 1114425"/>
              <a:gd name="connsiteY0" fmla="*/ 0 h 666750"/>
              <a:gd name="connsiteX1" fmla="*/ 1114425 w 1114425"/>
              <a:gd name="connsiteY1" fmla="*/ 666750 h 666750"/>
              <a:gd name="connsiteX0" fmla="*/ 0 w 1114425"/>
              <a:gd name="connsiteY0" fmla="*/ 0 h 666750"/>
              <a:gd name="connsiteX1" fmla="*/ 1114425 w 1114425"/>
              <a:gd name="connsiteY1" fmla="*/ 666750 h 666750"/>
              <a:gd name="connsiteX0" fmla="*/ 0 w 1114425"/>
              <a:gd name="connsiteY0" fmla="*/ 0 h 666750"/>
              <a:gd name="connsiteX1" fmla="*/ 1114425 w 1114425"/>
              <a:gd name="connsiteY1" fmla="*/ 666750 h 666750"/>
              <a:gd name="connsiteX0" fmla="*/ 0 w 1371600"/>
              <a:gd name="connsiteY0" fmla="*/ 43542 h 167619"/>
              <a:gd name="connsiteX1" fmla="*/ 1371600 w 1371600"/>
              <a:gd name="connsiteY1" fmla="*/ 5442 h 167619"/>
              <a:gd name="connsiteX0" fmla="*/ 0 w 1371600"/>
              <a:gd name="connsiteY0" fmla="*/ 38100 h 249639"/>
              <a:gd name="connsiteX1" fmla="*/ 1371600 w 1371600"/>
              <a:gd name="connsiteY1" fmla="*/ 0 h 249639"/>
              <a:gd name="connsiteX0" fmla="*/ 0 w 1371600"/>
              <a:gd name="connsiteY0" fmla="*/ 76200 h 272159"/>
              <a:gd name="connsiteX1" fmla="*/ 1371600 w 1371600"/>
              <a:gd name="connsiteY1" fmla="*/ 0 h 272159"/>
              <a:gd name="connsiteX0" fmla="*/ 0 w 1371600"/>
              <a:gd name="connsiteY0" fmla="*/ 76200 h 165052"/>
              <a:gd name="connsiteX1" fmla="*/ 1371600 w 1371600"/>
              <a:gd name="connsiteY1" fmla="*/ 0 h 165052"/>
              <a:gd name="connsiteX0" fmla="*/ 0 w 1371600"/>
              <a:gd name="connsiteY0" fmla="*/ 76200 h 144831"/>
              <a:gd name="connsiteX1" fmla="*/ 1371600 w 1371600"/>
              <a:gd name="connsiteY1" fmla="*/ 0 h 144831"/>
              <a:gd name="connsiteX0" fmla="*/ 0 w 1362075"/>
              <a:gd name="connsiteY0" fmla="*/ 228600 h 228600"/>
              <a:gd name="connsiteX1" fmla="*/ 1362075 w 1362075"/>
              <a:gd name="connsiteY1" fmla="*/ 0 h 228600"/>
              <a:gd name="connsiteX0" fmla="*/ 0 w 1362075"/>
              <a:gd name="connsiteY0" fmla="*/ 228600 h 228600"/>
              <a:gd name="connsiteX1" fmla="*/ 1362075 w 1362075"/>
              <a:gd name="connsiteY1" fmla="*/ 0 h 228600"/>
              <a:gd name="connsiteX0" fmla="*/ 0 w 1381125"/>
              <a:gd name="connsiteY0" fmla="*/ 133350 h 145424"/>
              <a:gd name="connsiteX1" fmla="*/ 1381125 w 1381125"/>
              <a:gd name="connsiteY1" fmla="*/ 0 h 145424"/>
              <a:gd name="connsiteX0" fmla="*/ 0 w 1381125"/>
              <a:gd name="connsiteY0" fmla="*/ 133350 h 239365"/>
              <a:gd name="connsiteX1" fmla="*/ 1381125 w 1381125"/>
              <a:gd name="connsiteY1" fmla="*/ 0 h 23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1125" h="239365">
                <a:moveTo>
                  <a:pt x="0" y="133350"/>
                </a:moveTo>
                <a:cubicBezTo>
                  <a:pt x="403225" y="333375"/>
                  <a:pt x="911225" y="228600"/>
                  <a:pt x="1381125" y="0"/>
                </a:cubicBezTo>
              </a:path>
            </a:pathLst>
          </a:custGeom>
          <a:noFill/>
          <a:ln w="6350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238101" y="4709070"/>
            <a:ext cx="1836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Inverse transform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15" y="1552574"/>
            <a:ext cx="3300984" cy="23680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1" y="2642271"/>
            <a:ext cx="3298622" cy="24479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Denoising</a:t>
            </a:r>
            <a:r>
              <a:rPr lang="en-US" dirty="0"/>
              <a:t> – example </a:t>
            </a:r>
            <a:r>
              <a:rPr lang="en-US" dirty="0" smtClean="0"/>
              <a:t>2: Wiener filtering</a:t>
            </a:r>
            <a:endParaRPr lang="en-GB" dirty="0">
              <a:latin typeface="+mj-lt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342086" y="12238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Denoising</a:t>
            </a:r>
            <a:r>
              <a:rPr lang="en-US" sz="2000" dirty="0" smtClean="0"/>
              <a:t> (suppress incoherent noise)</a:t>
            </a:r>
          </a:p>
        </p:txBody>
      </p:sp>
    </p:spTree>
    <p:extLst>
      <p:ext uri="{BB962C8B-B14F-4D97-AF65-F5344CB8AC3E}">
        <p14:creationId xmlns:p14="http://schemas.microsoft.com/office/powerpoint/2010/main" val="400268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6" y="1939716"/>
            <a:ext cx="3023118" cy="2978566"/>
          </a:xfrm>
          <a:prstGeom prst="rect">
            <a:avLst/>
          </a:prstGeom>
          <a:scene3d>
            <a:camera prst="isometricRightUp">
              <a:rot lat="1200000" lon="18899998" rev="0"/>
            </a:camera>
            <a:lightRig rig="threePt" dir="t"/>
          </a:scene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00" y="1913768"/>
            <a:ext cx="3023118" cy="2978567"/>
          </a:xfrm>
          <a:prstGeom prst="rect">
            <a:avLst/>
          </a:prstGeom>
          <a:scene3d>
            <a:camera prst="isometricRightUp">
              <a:rot lat="1200000" lon="18899998" rev="0"/>
            </a:camera>
            <a:lightRig rig="threePt" dir="t"/>
          </a:scene3d>
        </p:spPr>
      </p:pic>
      <p:sp>
        <p:nvSpPr>
          <p:cNvPr id="6" name="Rectangle 5"/>
          <p:cNvSpPr/>
          <p:nvPr/>
        </p:nvSpPr>
        <p:spPr>
          <a:xfrm>
            <a:off x="1942931" y="3004457"/>
            <a:ext cx="223934" cy="223934"/>
          </a:xfrm>
          <a:prstGeom prst="rect">
            <a:avLst/>
          </a:prstGeom>
          <a:noFill/>
          <a:ln w="63500">
            <a:solidFill>
              <a:srgbClr val="FF0000"/>
            </a:solidFill>
          </a:ln>
          <a:scene3d>
            <a:camera prst="isometricRightUp">
              <a:rot lat="1200000" lon="188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054898" y="2780523"/>
            <a:ext cx="223934" cy="223934"/>
          </a:xfrm>
          <a:prstGeom prst="rect">
            <a:avLst/>
          </a:prstGeom>
          <a:noFill/>
          <a:ln w="63500">
            <a:solidFill>
              <a:srgbClr val="FF0000"/>
            </a:solidFill>
          </a:ln>
          <a:scene3d>
            <a:camera prst="isometricRightUp">
              <a:rot lat="1200000" lon="188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31641" y="4005943"/>
            <a:ext cx="223934" cy="223934"/>
          </a:xfrm>
          <a:prstGeom prst="rect">
            <a:avLst/>
          </a:prstGeom>
          <a:noFill/>
          <a:ln w="63500">
            <a:solidFill>
              <a:srgbClr val="FF0000"/>
            </a:solidFill>
          </a:ln>
          <a:scene3d>
            <a:camera prst="isometricRightUp">
              <a:rot lat="1200000" lon="188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2241510" y="2873829"/>
            <a:ext cx="1129005" cy="158620"/>
          </a:xfrm>
          <a:custGeom>
            <a:avLst/>
            <a:gdLst>
              <a:gd name="connsiteX0" fmla="*/ 0 w 998376"/>
              <a:gd name="connsiteY0" fmla="*/ 0 h 261257"/>
              <a:gd name="connsiteX1" fmla="*/ 998376 w 998376"/>
              <a:gd name="connsiteY1" fmla="*/ 261257 h 261257"/>
              <a:gd name="connsiteX0" fmla="*/ 0 w 1129005"/>
              <a:gd name="connsiteY0" fmla="*/ 0 h 158620"/>
              <a:gd name="connsiteX1" fmla="*/ 1129005 w 1129005"/>
              <a:gd name="connsiteY1" fmla="*/ 158620 h 15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9005" h="158620">
                <a:moveTo>
                  <a:pt x="0" y="0"/>
                </a:moveTo>
                <a:lnTo>
                  <a:pt x="1129005" y="158620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2148202" y="3135085"/>
            <a:ext cx="1231508" cy="29743"/>
          </a:xfrm>
          <a:custGeom>
            <a:avLst/>
            <a:gdLst>
              <a:gd name="connsiteX0" fmla="*/ 0 w 998376"/>
              <a:gd name="connsiteY0" fmla="*/ 0 h 261257"/>
              <a:gd name="connsiteX1" fmla="*/ 998376 w 998376"/>
              <a:gd name="connsiteY1" fmla="*/ 261257 h 261257"/>
              <a:gd name="connsiteX0" fmla="*/ 0 w 961054"/>
              <a:gd name="connsiteY0" fmla="*/ 37323 h 37323"/>
              <a:gd name="connsiteX1" fmla="*/ 961054 w 961054"/>
              <a:gd name="connsiteY1" fmla="*/ 0 h 37323"/>
              <a:gd name="connsiteX0" fmla="*/ 0 w 1082352"/>
              <a:gd name="connsiteY0" fmla="*/ 37323 h 37323"/>
              <a:gd name="connsiteX1" fmla="*/ 1082352 w 1082352"/>
              <a:gd name="connsiteY1" fmla="*/ 0 h 37323"/>
              <a:gd name="connsiteX0" fmla="*/ 0 w 1054361"/>
              <a:gd name="connsiteY0" fmla="*/ 9332 h 9332"/>
              <a:gd name="connsiteX1" fmla="*/ 1054361 w 1054361"/>
              <a:gd name="connsiteY1" fmla="*/ 0 h 9332"/>
              <a:gd name="connsiteX0" fmla="*/ 0 w 10361"/>
              <a:gd name="connsiteY0" fmla="*/ 10000 h 10000"/>
              <a:gd name="connsiteX1" fmla="*/ 10361 w 10361"/>
              <a:gd name="connsiteY1" fmla="*/ 0 h 10000"/>
              <a:gd name="connsiteX0" fmla="*/ 0 w 10316"/>
              <a:gd name="connsiteY0" fmla="*/ 20207 h 20207"/>
              <a:gd name="connsiteX1" fmla="*/ 10316 w 10316"/>
              <a:gd name="connsiteY1" fmla="*/ 0 h 20207"/>
              <a:gd name="connsiteX0" fmla="*/ 0 w 10226"/>
              <a:gd name="connsiteY0" fmla="*/ 10000 h 10000"/>
              <a:gd name="connsiteX1" fmla="*/ 10226 w 10226"/>
              <a:gd name="connsiteY1" fmla="*/ 0 h 10000"/>
              <a:gd name="connsiteX0" fmla="*/ 0 w 9865"/>
              <a:gd name="connsiteY0" fmla="*/ 0 h 51241"/>
              <a:gd name="connsiteX1" fmla="*/ 9865 w 9865"/>
              <a:gd name="connsiteY1" fmla="*/ 51241 h 51241"/>
              <a:gd name="connsiteX0" fmla="*/ 0 w 10046"/>
              <a:gd name="connsiteY0" fmla="*/ 0 h 15976"/>
              <a:gd name="connsiteX1" fmla="*/ 10046 w 10046"/>
              <a:gd name="connsiteY1" fmla="*/ 15976 h 15976"/>
              <a:gd name="connsiteX0" fmla="*/ 0 w 11302"/>
              <a:gd name="connsiteY0" fmla="*/ 0 h 6220"/>
              <a:gd name="connsiteX1" fmla="*/ 11302 w 11302"/>
              <a:gd name="connsiteY1" fmla="*/ 6220 h 6220"/>
              <a:gd name="connsiteX0" fmla="*/ 0 w 10476"/>
              <a:gd name="connsiteY0" fmla="*/ 0 h 10000"/>
              <a:gd name="connsiteX1" fmla="*/ 10476 w 10476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76" h="10000">
                <a:moveTo>
                  <a:pt x="0" y="0"/>
                </a:moveTo>
                <a:lnTo>
                  <a:pt x="10476" y="10000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1252884" y="3282916"/>
            <a:ext cx="2140458" cy="804670"/>
          </a:xfrm>
          <a:custGeom>
            <a:avLst/>
            <a:gdLst>
              <a:gd name="connsiteX0" fmla="*/ 0 w 998376"/>
              <a:gd name="connsiteY0" fmla="*/ 0 h 261257"/>
              <a:gd name="connsiteX1" fmla="*/ 998376 w 998376"/>
              <a:gd name="connsiteY1" fmla="*/ 261257 h 261257"/>
              <a:gd name="connsiteX0" fmla="*/ 0 w 961054"/>
              <a:gd name="connsiteY0" fmla="*/ 37323 h 37323"/>
              <a:gd name="connsiteX1" fmla="*/ 961054 w 961054"/>
              <a:gd name="connsiteY1" fmla="*/ 0 h 37323"/>
              <a:gd name="connsiteX0" fmla="*/ 0 w 1082352"/>
              <a:gd name="connsiteY0" fmla="*/ 37323 h 37323"/>
              <a:gd name="connsiteX1" fmla="*/ 1082352 w 1082352"/>
              <a:gd name="connsiteY1" fmla="*/ 0 h 37323"/>
              <a:gd name="connsiteX0" fmla="*/ 0 w 1054361"/>
              <a:gd name="connsiteY0" fmla="*/ 9332 h 9332"/>
              <a:gd name="connsiteX1" fmla="*/ 1054361 w 1054361"/>
              <a:gd name="connsiteY1" fmla="*/ 0 h 9332"/>
              <a:gd name="connsiteX0" fmla="*/ 0 w 10361"/>
              <a:gd name="connsiteY0" fmla="*/ 10000 h 10000"/>
              <a:gd name="connsiteX1" fmla="*/ 10361 w 10361"/>
              <a:gd name="connsiteY1" fmla="*/ 0 h 10000"/>
              <a:gd name="connsiteX0" fmla="*/ 0 w 10316"/>
              <a:gd name="connsiteY0" fmla="*/ 20207 h 20207"/>
              <a:gd name="connsiteX1" fmla="*/ 10316 w 10316"/>
              <a:gd name="connsiteY1" fmla="*/ 0 h 20207"/>
              <a:gd name="connsiteX0" fmla="*/ 0 w 10226"/>
              <a:gd name="connsiteY0" fmla="*/ 10000 h 10000"/>
              <a:gd name="connsiteX1" fmla="*/ 10226 w 10226"/>
              <a:gd name="connsiteY1" fmla="*/ 0 h 10000"/>
              <a:gd name="connsiteX0" fmla="*/ 0 w 20163"/>
              <a:gd name="connsiteY0" fmla="*/ 867372 h 867372"/>
              <a:gd name="connsiteX1" fmla="*/ 20163 w 20163"/>
              <a:gd name="connsiteY1" fmla="*/ 0 h 867372"/>
              <a:gd name="connsiteX0" fmla="*/ 0 w 18221"/>
              <a:gd name="connsiteY0" fmla="*/ 1015370 h 1015370"/>
              <a:gd name="connsiteX1" fmla="*/ 18221 w 18221"/>
              <a:gd name="connsiteY1" fmla="*/ 0 h 1015370"/>
              <a:gd name="connsiteX0" fmla="*/ 0 w 18673"/>
              <a:gd name="connsiteY0" fmla="*/ 1015370 h 1015370"/>
              <a:gd name="connsiteX1" fmla="*/ 18673 w 18673"/>
              <a:gd name="connsiteY1" fmla="*/ 0 h 1015370"/>
              <a:gd name="connsiteX0" fmla="*/ 0 w 18266"/>
              <a:gd name="connsiteY0" fmla="*/ 862268 h 862268"/>
              <a:gd name="connsiteX1" fmla="*/ 18266 w 18266"/>
              <a:gd name="connsiteY1" fmla="*/ 0 h 862268"/>
              <a:gd name="connsiteX0" fmla="*/ 0 w 19770"/>
              <a:gd name="connsiteY0" fmla="*/ 872267 h 872267"/>
              <a:gd name="connsiteX1" fmla="*/ 19770 w 19770"/>
              <a:gd name="connsiteY1" fmla="*/ 0 h 872267"/>
              <a:gd name="connsiteX0" fmla="*/ 0 w 20301"/>
              <a:gd name="connsiteY0" fmla="*/ 862269 h 862269"/>
              <a:gd name="connsiteX1" fmla="*/ 20301 w 20301"/>
              <a:gd name="connsiteY1" fmla="*/ 0 h 86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01" h="862269">
                <a:moveTo>
                  <a:pt x="0" y="862269"/>
                </a:moveTo>
                <a:lnTo>
                  <a:pt x="20301" y="0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258548" y="1114989"/>
            <a:ext cx="159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Hard threshold</a:t>
            </a:r>
            <a:endParaRPr lang="en-GB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7516417" y="1114989"/>
            <a:ext cx="1658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Wiener filtering</a:t>
            </a:r>
            <a:endParaRPr lang="en-GB" u="sng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7" t="37009" r="29321" b="54532"/>
          <a:stretch/>
        </p:blipFill>
        <p:spPr>
          <a:xfrm>
            <a:off x="3473091" y="2943513"/>
            <a:ext cx="261257" cy="25192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8" t="34816" r="25000" b="56725"/>
          <a:stretch/>
        </p:blipFill>
        <p:spPr>
          <a:xfrm>
            <a:off x="3487146" y="3047319"/>
            <a:ext cx="261257" cy="25192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7" t="65519" r="72531" b="26022"/>
          <a:stretch/>
        </p:blipFill>
        <p:spPr>
          <a:xfrm>
            <a:off x="3496376" y="3151125"/>
            <a:ext cx="261257" cy="25192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37" t="37009" r="29321" b="54532"/>
          <a:stretch/>
        </p:blipFill>
        <p:spPr>
          <a:xfrm>
            <a:off x="4314530" y="2945262"/>
            <a:ext cx="261257" cy="25192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58" t="34816" r="25000" b="56725"/>
          <a:stretch/>
        </p:blipFill>
        <p:spPr>
          <a:xfrm>
            <a:off x="4328585" y="3049068"/>
            <a:ext cx="261257" cy="25192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27" t="65519" r="72531" b="26022"/>
          <a:stretch/>
        </p:blipFill>
        <p:spPr>
          <a:xfrm>
            <a:off x="4337815" y="3152874"/>
            <a:ext cx="261257" cy="25192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9" b="4463"/>
          <a:stretch/>
        </p:blipFill>
        <p:spPr>
          <a:xfrm>
            <a:off x="4849571" y="1939717"/>
            <a:ext cx="2837833" cy="2845643"/>
          </a:xfrm>
          <a:prstGeom prst="rect">
            <a:avLst/>
          </a:prstGeom>
          <a:scene3d>
            <a:camera prst="isometricRightUp">
              <a:rot lat="1200000" lon="18899998" rev="0"/>
            </a:camera>
            <a:lightRig rig="threePt" dir="t"/>
          </a:scene3d>
        </p:spPr>
      </p:pic>
      <p:sp>
        <p:nvSpPr>
          <p:cNvPr id="36" name="Rectangle 35"/>
          <p:cNvSpPr/>
          <p:nvPr/>
        </p:nvSpPr>
        <p:spPr>
          <a:xfrm>
            <a:off x="6460795" y="3004457"/>
            <a:ext cx="223934" cy="223934"/>
          </a:xfrm>
          <a:prstGeom prst="rect">
            <a:avLst/>
          </a:prstGeom>
          <a:noFill/>
          <a:ln w="63500">
            <a:solidFill>
              <a:srgbClr val="FF0000"/>
            </a:solidFill>
          </a:ln>
          <a:scene3d>
            <a:camera prst="isometricRightUp">
              <a:rot lat="1200000" lon="188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6572762" y="2780523"/>
            <a:ext cx="223934" cy="223934"/>
          </a:xfrm>
          <a:prstGeom prst="rect">
            <a:avLst/>
          </a:prstGeom>
          <a:noFill/>
          <a:ln w="63500">
            <a:solidFill>
              <a:srgbClr val="FF0000"/>
            </a:solidFill>
          </a:ln>
          <a:scene3d>
            <a:camera prst="isometricRightUp">
              <a:rot lat="1200000" lon="188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5549505" y="4005943"/>
            <a:ext cx="223934" cy="223934"/>
          </a:xfrm>
          <a:prstGeom prst="rect">
            <a:avLst/>
          </a:prstGeom>
          <a:noFill/>
          <a:ln w="63500">
            <a:solidFill>
              <a:srgbClr val="FF0000"/>
            </a:solidFill>
          </a:ln>
          <a:scene3d>
            <a:camera prst="isometricRightUp">
              <a:rot lat="1200000" lon="188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form 38"/>
          <p:cNvSpPr/>
          <p:nvPr/>
        </p:nvSpPr>
        <p:spPr>
          <a:xfrm>
            <a:off x="3585119" y="3452327"/>
            <a:ext cx="839755" cy="1014656"/>
          </a:xfrm>
          <a:custGeom>
            <a:avLst/>
            <a:gdLst>
              <a:gd name="connsiteX0" fmla="*/ 0 w 839755"/>
              <a:gd name="connsiteY0" fmla="*/ 9330 h 9330"/>
              <a:gd name="connsiteX1" fmla="*/ 839755 w 839755"/>
              <a:gd name="connsiteY1" fmla="*/ 0 h 9330"/>
              <a:gd name="connsiteX0" fmla="*/ 0 w 10000"/>
              <a:gd name="connsiteY0" fmla="*/ 10000 h 345588"/>
              <a:gd name="connsiteX1" fmla="*/ 10000 w 10000"/>
              <a:gd name="connsiteY1" fmla="*/ 0 h 345588"/>
              <a:gd name="connsiteX0" fmla="*/ 0 w 10000"/>
              <a:gd name="connsiteY0" fmla="*/ 10000 h 1078888"/>
              <a:gd name="connsiteX1" fmla="*/ 10000 w 10000"/>
              <a:gd name="connsiteY1" fmla="*/ 0 h 1078888"/>
              <a:gd name="connsiteX0" fmla="*/ 0 w 10000"/>
              <a:gd name="connsiteY0" fmla="*/ 10000 h 1087518"/>
              <a:gd name="connsiteX1" fmla="*/ 10000 w 10000"/>
              <a:gd name="connsiteY1" fmla="*/ 0 h 108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87518">
                <a:moveTo>
                  <a:pt x="0" y="10000"/>
                </a:moveTo>
                <a:cubicBezTo>
                  <a:pt x="2888" y="1996796"/>
                  <a:pt x="8778" y="773384"/>
                  <a:pt x="10000" y="0"/>
                </a:cubicBezTo>
              </a:path>
            </a:pathLst>
          </a:custGeom>
          <a:noFill/>
          <a:ln w="63500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2466932" y="4516761"/>
            <a:ext cx="2833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3D (e.g., Wavelet) transform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followed by hard threshold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inverse 3D transform</a:t>
            </a:r>
          </a:p>
        </p:txBody>
      </p:sp>
      <p:sp>
        <p:nvSpPr>
          <p:cNvPr id="41" name="Freeform 40"/>
          <p:cNvSpPr/>
          <p:nvPr/>
        </p:nvSpPr>
        <p:spPr>
          <a:xfrm flipH="1">
            <a:off x="4686929" y="2852102"/>
            <a:ext cx="1922107" cy="195942"/>
          </a:xfrm>
          <a:custGeom>
            <a:avLst/>
            <a:gdLst>
              <a:gd name="connsiteX0" fmla="*/ 0 w 998376"/>
              <a:gd name="connsiteY0" fmla="*/ 0 h 261257"/>
              <a:gd name="connsiteX1" fmla="*/ 998376 w 998376"/>
              <a:gd name="connsiteY1" fmla="*/ 261257 h 261257"/>
              <a:gd name="connsiteX0" fmla="*/ 0 w 1129005"/>
              <a:gd name="connsiteY0" fmla="*/ 0 h 158620"/>
              <a:gd name="connsiteX1" fmla="*/ 1129005 w 1129005"/>
              <a:gd name="connsiteY1" fmla="*/ 158620 h 158620"/>
              <a:gd name="connsiteX0" fmla="*/ 0 w 1800809"/>
              <a:gd name="connsiteY0" fmla="*/ 0 h 167951"/>
              <a:gd name="connsiteX1" fmla="*/ 1800809 w 1800809"/>
              <a:gd name="connsiteY1" fmla="*/ 167951 h 167951"/>
              <a:gd name="connsiteX0" fmla="*/ 0 w 1875454"/>
              <a:gd name="connsiteY0" fmla="*/ 0 h 186612"/>
              <a:gd name="connsiteX1" fmla="*/ 1875454 w 1875454"/>
              <a:gd name="connsiteY1" fmla="*/ 186612 h 186612"/>
              <a:gd name="connsiteX0" fmla="*/ 0 w 1922107"/>
              <a:gd name="connsiteY0" fmla="*/ 0 h 195942"/>
              <a:gd name="connsiteX1" fmla="*/ 1922107 w 1922107"/>
              <a:gd name="connsiteY1" fmla="*/ 195942 h 19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2107" h="195942">
                <a:moveTo>
                  <a:pt x="0" y="0"/>
                </a:moveTo>
                <a:lnTo>
                  <a:pt x="1922107" y="195942"/>
                </a:lnTo>
              </a:path>
            </a:pathLst>
          </a:custGeom>
          <a:noFill/>
          <a:ln w="381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 flipH="1">
            <a:off x="4668266" y="3122689"/>
            <a:ext cx="1809997" cy="39073"/>
          </a:xfrm>
          <a:custGeom>
            <a:avLst/>
            <a:gdLst>
              <a:gd name="connsiteX0" fmla="*/ 0 w 998376"/>
              <a:gd name="connsiteY0" fmla="*/ 0 h 261257"/>
              <a:gd name="connsiteX1" fmla="*/ 998376 w 998376"/>
              <a:gd name="connsiteY1" fmla="*/ 261257 h 261257"/>
              <a:gd name="connsiteX0" fmla="*/ 0 w 961054"/>
              <a:gd name="connsiteY0" fmla="*/ 37323 h 37323"/>
              <a:gd name="connsiteX1" fmla="*/ 961054 w 961054"/>
              <a:gd name="connsiteY1" fmla="*/ 0 h 37323"/>
              <a:gd name="connsiteX0" fmla="*/ 0 w 1082352"/>
              <a:gd name="connsiteY0" fmla="*/ 37323 h 37323"/>
              <a:gd name="connsiteX1" fmla="*/ 1082352 w 1082352"/>
              <a:gd name="connsiteY1" fmla="*/ 0 h 37323"/>
              <a:gd name="connsiteX0" fmla="*/ 0 w 1054361"/>
              <a:gd name="connsiteY0" fmla="*/ 9332 h 9332"/>
              <a:gd name="connsiteX1" fmla="*/ 1054361 w 1054361"/>
              <a:gd name="connsiteY1" fmla="*/ 0 h 9332"/>
              <a:gd name="connsiteX0" fmla="*/ 0 w 10361"/>
              <a:gd name="connsiteY0" fmla="*/ 10000 h 10000"/>
              <a:gd name="connsiteX1" fmla="*/ 10361 w 10361"/>
              <a:gd name="connsiteY1" fmla="*/ 0 h 10000"/>
              <a:gd name="connsiteX0" fmla="*/ 0 w 10316"/>
              <a:gd name="connsiteY0" fmla="*/ 20207 h 20207"/>
              <a:gd name="connsiteX1" fmla="*/ 10316 w 10316"/>
              <a:gd name="connsiteY1" fmla="*/ 0 h 20207"/>
              <a:gd name="connsiteX0" fmla="*/ 0 w 10226"/>
              <a:gd name="connsiteY0" fmla="*/ 10000 h 10000"/>
              <a:gd name="connsiteX1" fmla="*/ 10226 w 10226"/>
              <a:gd name="connsiteY1" fmla="*/ 0 h 10000"/>
              <a:gd name="connsiteX0" fmla="*/ 0 w 9865"/>
              <a:gd name="connsiteY0" fmla="*/ 0 h 51241"/>
              <a:gd name="connsiteX1" fmla="*/ 9865 w 9865"/>
              <a:gd name="connsiteY1" fmla="*/ 51241 h 51241"/>
              <a:gd name="connsiteX0" fmla="*/ 0 w 10046"/>
              <a:gd name="connsiteY0" fmla="*/ 0 h 15976"/>
              <a:gd name="connsiteX1" fmla="*/ 10046 w 10046"/>
              <a:gd name="connsiteY1" fmla="*/ 15976 h 15976"/>
              <a:gd name="connsiteX0" fmla="*/ 0 w 11302"/>
              <a:gd name="connsiteY0" fmla="*/ 0 h 6220"/>
              <a:gd name="connsiteX1" fmla="*/ 11302 w 11302"/>
              <a:gd name="connsiteY1" fmla="*/ 6220 h 6220"/>
              <a:gd name="connsiteX0" fmla="*/ 0 w 10476"/>
              <a:gd name="connsiteY0" fmla="*/ 0 h 10000"/>
              <a:gd name="connsiteX1" fmla="*/ 10476 w 10476"/>
              <a:gd name="connsiteY1" fmla="*/ 10000 h 10000"/>
              <a:gd name="connsiteX0" fmla="*/ 0 w 15000"/>
              <a:gd name="connsiteY0" fmla="*/ 0 h 13137"/>
              <a:gd name="connsiteX1" fmla="*/ 15000 w 15000"/>
              <a:gd name="connsiteY1" fmla="*/ 13137 h 13137"/>
              <a:gd name="connsiteX0" fmla="*/ 0 w 15397"/>
              <a:gd name="connsiteY0" fmla="*/ 0 h 13137"/>
              <a:gd name="connsiteX1" fmla="*/ 15397 w 15397"/>
              <a:gd name="connsiteY1" fmla="*/ 13137 h 1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97" h="13137">
                <a:moveTo>
                  <a:pt x="0" y="0"/>
                </a:moveTo>
                <a:lnTo>
                  <a:pt x="15397" y="13137"/>
                </a:lnTo>
              </a:path>
            </a:pathLst>
          </a:custGeom>
          <a:noFill/>
          <a:ln w="381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 flipH="1">
            <a:off x="4696676" y="3279849"/>
            <a:ext cx="843489" cy="730025"/>
          </a:xfrm>
          <a:custGeom>
            <a:avLst/>
            <a:gdLst>
              <a:gd name="connsiteX0" fmla="*/ 0 w 998376"/>
              <a:gd name="connsiteY0" fmla="*/ 0 h 261257"/>
              <a:gd name="connsiteX1" fmla="*/ 998376 w 998376"/>
              <a:gd name="connsiteY1" fmla="*/ 261257 h 261257"/>
              <a:gd name="connsiteX0" fmla="*/ 0 w 961054"/>
              <a:gd name="connsiteY0" fmla="*/ 37323 h 37323"/>
              <a:gd name="connsiteX1" fmla="*/ 961054 w 961054"/>
              <a:gd name="connsiteY1" fmla="*/ 0 h 37323"/>
              <a:gd name="connsiteX0" fmla="*/ 0 w 1082352"/>
              <a:gd name="connsiteY0" fmla="*/ 37323 h 37323"/>
              <a:gd name="connsiteX1" fmla="*/ 1082352 w 1082352"/>
              <a:gd name="connsiteY1" fmla="*/ 0 h 37323"/>
              <a:gd name="connsiteX0" fmla="*/ 0 w 1054361"/>
              <a:gd name="connsiteY0" fmla="*/ 9332 h 9332"/>
              <a:gd name="connsiteX1" fmla="*/ 1054361 w 1054361"/>
              <a:gd name="connsiteY1" fmla="*/ 0 h 9332"/>
              <a:gd name="connsiteX0" fmla="*/ 0 w 10361"/>
              <a:gd name="connsiteY0" fmla="*/ 10000 h 10000"/>
              <a:gd name="connsiteX1" fmla="*/ 10361 w 10361"/>
              <a:gd name="connsiteY1" fmla="*/ 0 h 10000"/>
              <a:gd name="connsiteX0" fmla="*/ 0 w 10316"/>
              <a:gd name="connsiteY0" fmla="*/ 20207 h 20207"/>
              <a:gd name="connsiteX1" fmla="*/ 10316 w 10316"/>
              <a:gd name="connsiteY1" fmla="*/ 0 h 20207"/>
              <a:gd name="connsiteX0" fmla="*/ 0 w 10226"/>
              <a:gd name="connsiteY0" fmla="*/ 10000 h 10000"/>
              <a:gd name="connsiteX1" fmla="*/ 10226 w 10226"/>
              <a:gd name="connsiteY1" fmla="*/ 0 h 10000"/>
              <a:gd name="connsiteX0" fmla="*/ 0 w 20163"/>
              <a:gd name="connsiteY0" fmla="*/ 867372 h 867372"/>
              <a:gd name="connsiteX1" fmla="*/ 20163 w 20163"/>
              <a:gd name="connsiteY1" fmla="*/ 0 h 867372"/>
              <a:gd name="connsiteX0" fmla="*/ 0 w 18221"/>
              <a:gd name="connsiteY0" fmla="*/ 1015370 h 1015370"/>
              <a:gd name="connsiteX1" fmla="*/ 18221 w 18221"/>
              <a:gd name="connsiteY1" fmla="*/ 0 h 1015370"/>
              <a:gd name="connsiteX0" fmla="*/ 0 w 18673"/>
              <a:gd name="connsiteY0" fmla="*/ 1015370 h 1015370"/>
              <a:gd name="connsiteX1" fmla="*/ 18673 w 18673"/>
              <a:gd name="connsiteY1" fmla="*/ 0 h 1015370"/>
              <a:gd name="connsiteX0" fmla="*/ 0 w 18266"/>
              <a:gd name="connsiteY0" fmla="*/ 862268 h 862268"/>
              <a:gd name="connsiteX1" fmla="*/ 18266 w 18266"/>
              <a:gd name="connsiteY1" fmla="*/ 0 h 862268"/>
              <a:gd name="connsiteX0" fmla="*/ 0 w 19770"/>
              <a:gd name="connsiteY0" fmla="*/ 872267 h 872267"/>
              <a:gd name="connsiteX1" fmla="*/ 19770 w 19770"/>
              <a:gd name="connsiteY1" fmla="*/ 0 h 872267"/>
              <a:gd name="connsiteX0" fmla="*/ 0 w 20301"/>
              <a:gd name="connsiteY0" fmla="*/ 862269 h 862269"/>
              <a:gd name="connsiteX1" fmla="*/ 20301 w 20301"/>
              <a:gd name="connsiteY1" fmla="*/ 0 h 862269"/>
              <a:gd name="connsiteX0" fmla="*/ 0 w 8000"/>
              <a:gd name="connsiteY0" fmla="*/ 782281 h 782281"/>
              <a:gd name="connsiteX1" fmla="*/ 8000 w 8000"/>
              <a:gd name="connsiteY1" fmla="*/ 0 h 78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0" h="782281">
                <a:moveTo>
                  <a:pt x="0" y="782281"/>
                </a:moveTo>
                <a:cubicBezTo>
                  <a:pt x="2667" y="521521"/>
                  <a:pt x="5333" y="260760"/>
                  <a:pt x="800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98" t="38057" r="27994" b="53485"/>
          <a:stretch/>
        </p:blipFill>
        <p:spPr>
          <a:xfrm>
            <a:off x="8037380" y="2948546"/>
            <a:ext cx="227583" cy="256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48" t="32851" r="23944" b="58691"/>
          <a:stretch/>
        </p:blipFill>
        <p:spPr>
          <a:xfrm>
            <a:off x="8040823" y="3051111"/>
            <a:ext cx="227583" cy="256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03" t="64359" r="73889" b="27183"/>
          <a:stretch/>
        </p:blipFill>
        <p:spPr>
          <a:xfrm>
            <a:off x="8040355" y="3153175"/>
            <a:ext cx="227583" cy="256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47" name="Freeform 46"/>
          <p:cNvSpPr/>
          <p:nvPr/>
        </p:nvSpPr>
        <p:spPr>
          <a:xfrm>
            <a:off x="7967460" y="3455877"/>
            <a:ext cx="839755" cy="1014656"/>
          </a:xfrm>
          <a:custGeom>
            <a:avLst/>
            <a:gdLst>
              <a:gd name="connsiteX0" fmla="*/ 0 w 839755"/>
              <a:gd name="connsiteY0" fmla="*/ 9330 h 9330"/>
              <a:gd name="connsiteX1" fmla="*/ 839755 w 839755"/>
              <a:gd name="connsiteY1" fmla="*/ 0 h 9330"/>
              <a:gd name="connsiteX0" fmla="*/ 0 w 10000"/>
              <a:gd name="connsiteY0" fmla="*/ 10000 h 345588"/>
              <a:gd name="connsiteX1" fmla="*/ 10000 w 10000"/>
              <a:gd name="connsiteY1" fmla="*/ 0 h 345588"/>
              <a:gd name="connsiteX0" fmla="*/ 0 w 10000"/>
              <a:gd name="connsiteY0" fmla="*/ 10000 h 1078888"/>
              <a:gd name="connsiteX1" fmla="*/ 10000 w 10000"/>
              <a:gd name="connsiteY1" fmla="*/ 0 h 1078888"/>
              <a:gd name="connsiteX0" fmla="*/ 0 w 10000"/>
              <a:gd name="connsiteY0" fmla="*/ 10000 h 1087518"/>
              <a:gd name="connsiteX1" fmla="*/ 10000 w 10000"/>
              <a:gd name="connsiteY1" fmla="*/ 0 h 108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87518">
                <a:moveTo>
                  <a:pt x="0" y="10000"/>
                </a:moveTo>
                <a:cubicBezTo>
                  <a:pt x="2888" y="1996796"/>
                  <a:pt x="8778" y="773384"/>
                  <a:pt x="10000" y="0"/>
                </a:cubicBezTo>
              </a:path>
            </a:pathLst>
          </a:custGeom>
          <a:noFill/>
          <a:ln w="63500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849273" y="4520311"/>
            <a:ext cx="2833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3D (e.g., Wavelet) transform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followed by Wiener filtering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 inverse 3D transform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3" t="39421" r="29205" b="51806"/>
          <a:stretch/>
        </p:blipFill>
        <p:spPr>
          <a:xfrm>
            <a:off x="8662424" y="2942300"/>
            <a:ext cx="256032" cy="256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7" t="37009" r="29321" b="54532"/>
          <a:stretch/>
        </p:blipFill>
        <p:spPr>
          <a:xfrm>
            <a:off x="7619728" y="2962186"/>
            <a:ext cx="261257" cy="25192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58" t="34816" r="25000" b="56725"/>
          <a:stretch/>
        </p:blipFill>
        <p:spPr>
          <a:xfrm>
            <a:off x="7633783" y="3065992"/>
            <a:ext cx="261257" cy="25192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7" t="65519" r="72531" b="26022"/>
          <a:stretch/>
        </p:blipFill>
        <p:spPr>
          <a:xfrm>
            <a:off x="7643013" y="3169798"/>
            <a:ext cx="261257" cy="25192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53" name="TextBox 52"/>
          <p:cNvSpPr txBox="1"/>
          <p:nvPr/>
        </p:nvSpPr>
        <p:spPr>
          <a:xfrm rot="5400000">
            <a:off x="7010655" y="2119143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Original input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5400000">
            <a:off x="7329452" y="2030663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Initial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denoising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6" t="32078" r="22132" b="59149"/>
          <a:stretch/>
        </p:blipFill>
        <p:spPr>
          <a:xfrm>
            <a:off x="8658443" y="3059637"/>
            <a:ext cx="256032" cy="256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t="63573" r="72126" b="27654"/>
          <a:stretch/>
        </p:blipFill>
        <p:spPr>
          <a:xfrm>
            <a:off x="8665331" y="3165553"/>
            <a:ext cx="256032" cy="256032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57" name="Rectangle 56"/>
          <p:cNvSpPr/>
          <p:nvPr/>
        </p:nvSpPr>
        <p:spPr>
          <a:xfrm>
            <a:off x="10773926" y="3033641"/>
            <a:ext cx="223934" cy="223934"/>
          </a:xfrm>
          <a:prstGeom prst="rect">
            <a:avLst/>
          </a:prstGeom>
          <a:noFill/>
          <a:ln w="63500">
            <a:solidFill>
              <a:srgbClr val="FF0000"/>
            </a:solidFill>
          </a:ln>
          <a:scene3d>
            <a:camera prst="isometricRightUp">
              <a:rot lat="1200000" lon="188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0885893" y="2809707"/>
            <a:ext cx="223934" cy="223934"/>
          </a:xfrm>
          <a:prstGeom prst="rect">
            <a:avLst/>
          </a:prstGeom>
          <a:noFill/>
          <a:ln w="63500">
            <a:solidFill>
              <a:srgbClr val="FF0000"/>
            </a:solidFill>
          </a:ln>
          <a:scene3d>
            <a:camera prst="isometricRightUp">
              <a:rot lat="1200000" lon="188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9862636" y="4035127"/>
            <a:ext cx="223934" cy="223934"/>
          </a:xfrm>
          <a:prstGeom prst="rect">
            <a:avLst/>
          </a:prstGeom>
          <a:noFill/>
          <a:ln w="63500">
            <a:solidFill>
              <a:srgbClr val="FF0000"/>
            </a:solidFill>
          </a:ln>
          <a:scene3d>
            <a:camera prst="isometricRightUp">
              <a:rot lat="1200000" lon="1889999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Freeform 59"/>
          <p:cNvSpPr/>
          <p:nvPr/>
        </p:nvSpPr>
        <p:spPr>
          <a:xfrm flipH="1">
            <a:off x="9000060" y="2881286"/>
            <a:ext cx="1922107" cy="195942"/>
          </a:xfrm>
          <a:custGeom>
            <a:avLst/>
            <a:gdLst>
              <a:gd name="connsiteX0" fmla="*/ 0 w 998376"/>
              <a:gd name="connsiteY0" fmla="*/ 0 h 261257"/>
              <a:gd name="connsiteX1" fmla="*/ 998376 w 998376"/>
              <a:gd name="connsiteY1" fmla="*/ 261257 h 261257"/>
              <a:gd name="connsiteX0" fmla="*/ 0 w 1129005"/>
              <a:gd name="connsiteY0" fmla="*/ 0 h 158620"/>
              <a:gd name="connsiteX1" fmla="*/ 1129005 w 1129005"/>
              <a:gd name="connsiteY1" fmla="*/ 158620 h 158620"/>
              <a:gd name="connsiteX0" fmla="*/ 0 w 1800809"/>
              <a:gd name="connsiteY0" fmla="*/ 0 h 167951"/>
              <a:gd name="connsiteX1" fmla="*/ 1800809 w 1800809"/>
              <a:gd name="connsiteY1" fmla="*/ 167951 h 167951"/>
              <a:gd name="connsiteX0" fmla="*/ 0 w 1875454"/>
              <a:gd name="connsiteY0" fmla="*/ 0 h 186612"/>
              <a:gd name="connsiteX1" fmla="*/ 1875454 w 1875454"/>
              <a:gd name="connsiteY1" fmla="*/ 186612 h 186612"/>
              <a:gd name="connsiteX0" fmla="*/ 0 w 1922107"/>
              <a:gd name="connsiteY0" fmla="*/ 0 h 195942"/>
              <a:gd name="connsiteX1" fmla="*/ 1922107 w 1922107"/>
              <a:gd name="connsiteY1" fmla="*/ 195942 h 19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2107" h="195942">
                <a:moveTo>
                  <a:pt x="0" y="0"/>
                </a:moveTo>
                <a:lnTo>
                  <a:pt x="1922107" y="195942"/>
                </a:lnTo>
              </a:path>
            </a:pathLst>
          </a:custGeom>
          <a:noFill/>
          <a:ln w="381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reeform 60"/>
          <p:cNvSpPr/>
          <p:nvPr/>
        </p:nvSpPr>
        <p:spPr>
          <a:xfrm flipH="1">
            <a:off x="8981397" y="3151873"/>
            <a:ext cx="1809997" cy="39073"/>
          </a:xfrm>
          <a:custGeom>
            <a:avLst/>
            <a:gdLst>
              <a:gd name="connsiteX0" fmla="*/ 0 w 998376"/>
              <a:gd name="connsiteY0" fmla="*/ 0 h 261257"/>
              <a:gd name="connsiteX1" fmla="*/ 998376 w 998376"/>
              <a:gd name="connsiteY1" fmla="*/ 261257 h 261257"/>
              <a:gd name="connsiteX0" fmla="*/ 0 w 961054"/>
              <a:gd name="connsiteY0" fmla="*/ 37323 h 37323"/>
              <a:gd name="connsiteX1" fmla="*/ 961054 w 961054"/>
              <a:gd name="connsiteY1" fmla="*/ 0 h 37323"/>
              <a:gd name="connsiteX0" fmla="*/ 0 w 1082352"/>
              <a:gd name="connsiteY0" fmla="*/ 37323 h 37323"/>
              <a:gd name="connsiteX1" fmla="*/ 1082352 w 1082352"/>
              <a:gd name="connsiteY1" fmla="*/ 0 h 37323"/>
              <a:gd name="connsiteX0" fmla="*/ 0 w 1054361"/>
              <a:gd name="connsiteY0" fmla="*/ 9332 h 9332"/>
              <a:gd name="connsiteX1" fmla="*/ 1054361 w 1054361"/>
              <a:gd name="connsiteY1" fmla="*/ 0 h 9332"/>
              <a:gd name="connsiteX0" fmla="*/ 0 w 10361"/>
              <a:gd name="connsiteY0" fmla="*/ 10000 h 10000"/>
              <a:gd name="connsiteX1" fmla="*/ 10361 w 10361"/>
              <a:gd name="connsiteY1" fmla="*/ 0 h 10000"/>
              <a:gd name="connsiteX0" fmla="*/ 0 w 10316"/>
              <a:gd name="connsiteY0" fmla="*/ 20207 h 20207"/>
              <a:gd name="connsiteX1" fmla="*/ 10316 w 10316"/>
              <a:gd name="connsiteY1" fmla="*/ 0 h 20207"/>
              <a:gd name="connsiteX0" fmla="*/ 0 w 10226"/>
              <a:gd name="connsiteY0" fmla="*/ 10000 h 10000"/>
              <a:gd name="connsiteX1" fmla="*/ 10226 w 10226"/>
              <a:gd name="connsiteY1" fmla="*/ 0 h 10000"/>
              <a:gd name="connsiteX0" fmla="*/ 0 w 9865"/>
              <a:gd name="connsiteY0" fmla="*/ 0 h 51241"/>
              <a:gd name="connsiteX1" fmla="*/ 9865 w 9865"/>
              <a:gd name="connsiteY1" fmla="*/ 51241 h 51241"/>
              <a:gd name="connsiteX0" fmla="*/ 0 w 10046"/>
              <a:gd name="connsiteY0" fmla="*/ 0 h 15976"/>
              <a:gd name="connsiteX1" fmla="*/ 10046 w 10046"/>
              <a:gd name="connsiteY1" fmla="*/ 15976 h 15976"/>
              <a:gd name="connsiteX0" fmla="*/ 0 w 11302"/>
              <a:gd name="connsiteY0" fmla="*/ 0 h 6220"/>
              <a:gd name="connsiteX1" fmla="*/ 11302 w 11302"/>
              <a:gd name="connsiteY1" fmla="*/ 6220 h 6220"/>
              <a:gd name="connsiteX0" fmla="*/ 0 w 10476"/>
              <a:gd name="connsiteY0" fmla="*/ 0 h 10000"/>
              <a:gd name="connsiteX1" fmla="*/ 10476 w 10476"/>
              <a:gd name="connsiteY1" fmla="*/ 10000 h 10000"/>
              <a:gd name="connsiteX0" fmla="*/ 0 w 15000"/>
              <a:gd name="connsiteY0" fmla="*/ 0 h 13137"/>
              <a:gd name="connsiteX1" fmla="*/ 15000 w 15000"/>
              <a:gd name="connsiteY1" fmla="*/ 13137 h 13137"/>
              <a:gd name="connsiteX0" fmla="*/ 0 w 15397"/>
              <a:gd name="connsiteY0" fmla="*/ 0 h 13137"/>
              <a:gd name="connsiteX1" fmla="*/ 15397 w 15397"/>
              <a:gd name="connsiteY1" fmla="*/ 13137 h 1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97" h="13137">
                <a:moveTo>
                  <a:pt x="0" y="0"/>
                </a:moveTo>
                <a:lnTo>
                  <a:pt x="15397" y="13137"/>
                </a:lnTo>
              </a:path>
            </a:pathLst>
          </a:custGeom>
          <a:noFill/>
          <a:ln w="381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 flipH="1">
            <a:off x="9009807" y="3309033"/>
            <a:ext cx="843489" cy="730025"/>
          </a:xfrm>
          <a:custGeom>
            <a:avLst/>
            <a:gdLst>
              <a:gd name="connsiteX0" fmla="*/ 0 w 998376"/>
              <a:gd name="connsiteY0" fmla="*/ 0 h 261257"/>
              <a:gd name="connsiteX1" fmla="*/ 998376 w 998376"/>
              <a:gd name="connsiteY1" fmla="*/ 261257 h 261257"/>
              <a:gd name="connsiteX0" fmla="*/ 0 w 961054"/>
              <a:gd name="connsiteY0" fmla="*/ 37323 h 37323"/>
              <a:gd name="connsiteX1" fmla="*/ 961054 w 961054"/>
              <a:gd name="connsiteY1" fmla="*/ 0 h 37323"/>
              <a:gd name="connsiteX0" fmla="*/ 0 w 1082352"/>
              <a:gd name="connsiteY0" fmla="*/ 37323 h 37323"/>
              <a:gd name="connsiteX1" fmla="*/ 1082352 w 1082352"/>
              <a:gd name="connsiteY1" fmla="*/ 0 h 37323"/>
              <a:gd name="connsiteX0" fmla="*/ 0 w 1054361"/>
              <a:gd name="connsiteY0" fmla="*/ 9332 h 9332"/>
              <a:gd name="connsiteX1" fmla="*/ 1054361 w 1054361"/>
              <a:gd name="connsiteY1" fmla="*/ 0 h 9332"/>
              <a:gd name="connsiteX0" fmla="*/ 0 w 10361"/>
              <a:gd name="connsiteY0" fmla="*/ 10000 h 10000"/>
              <a:gd name="connsiteX1" fmla="*/ 10361 w 10361"/>
              <a:gd name="connsiteY1" fmla="*/ 0 h 10000"/>
              <a:gd name="connsiteX0" fmla="*/ 0 w 10316"/>
              <a:gd name="connsiteY0" fmla="*/ 20207 h 20207"/>
              <a:gd name="connsiteX1" fmla="*/ 10316 w 10316"/>
              <a:gd name="connsiteY1" fmla="*/ 0 h 20207"/>
              <a:gd name="connsiteX0" fmla="*/ 0 w 10226"/>
              <a:gd name="connsiteY0" fmla="*/ 10000 h 10000"/>
              <a:gd name="connsiteX1" fmla="*/ 10226 w 10226"/>
              <a:gd name="connsiteY1" fmla="*/ 0 h 10000"/>
              <a:gd name="connsiteX0" fmla="*/ 0 w 20163"/>
              <a:gd name="connsiteY0" fmla="*/ 867372 h 867372"/>
              <a:gd name="connsiteX1" fmla="*/ 20163 w 20163"/>
              <a:gd name="connsiteY1" fmla="*/ 0 h 867372"/>
              <a:gd name="connsiteX0" fmla="*/ 0 w 18221"/>
              <a:gd name="connsiteY0" fmla="*/ 1015370 h 1015370"/>
              <a:gd name="connsiteX1" fmla="*/ 18221 w 18221"/>
              <a:gd name="connsiteY1" fmla="*/ 0 h 1015370"/>
              <a:gd name="connsiteX0" fmla="*/ 0 w 18673"/>
              <a:gd name="connsiteY0" fmla="*/ 1015370 h 1015370"/>
              <a:gd name="connsiteX1" fmla="*/ 18673 w 18673"/>
              <a:gd name="connsiteY1" fmla="*/ 0 h 1015370"/>
              <a:gd name="connsiteX0" fmla="*/ 0 w 18266"/>
              <a:gd name="connsiteY0" fmla="*/ 862268 h 862268"/>
              <a:gd name="connsiteX1" fmla="*/ 18266 w 18266"/>
              <a:gd name="connsiteY1" fmla="*/ 0 h 862268"/>
              <a:gd name="connsiteX0" fmla="*/ 0 w 19770"/>
              <a:gd name="connsiteY0" fmla="*/ 872267 h 872267"/>
              <a:gd name="connsiteX1" fmla="*/ 19770 w 19770"/>
              <a:gd name="connsiteY1" fmla="*/ 0 h 872267"/>
              <a:gd name="connsiteX0" fmla="*/ 0 w 20301"/>
              <a:gd name="connsiteY0" fmla="*/ 862269 h 862269"/>
              <a:gd name="connsiteX1" fmla="*/ 20301 w 20301"/>
              <a:gd name="connsiteY1" fmla="*/ 0 h 862269"/>
              <a:gd name="connsiteX0" fmla="*/ 0 w 8000"/>
              <a:gd name="connsiteY0" fmla="*/ 782281 h 782281"/>
              <a:gd name="connsiteX1" fmla="*/ 8000 w 8000"/>
              <a:gd name="connsiteY1" fmla="*/ 0 h 78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0" h="782281">
                <a:moveTo>
                  <a:pt x="0" y="782281"/>
                </a:moveTo>
                <a:cubicBezTo>
                  <a:pt x="2667" y="521521"/>
                  <a:pt x="5333" y="260760"/>
                  <a:pt x="800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995015" y="1802816"/>
            <a:ext cx="1246495" cy="369332"/>
          </a:xfrm>
          <a:prstGeom prst="rect">
            <a:avLst/>
          </a:prstGeom>
          <a:noFill/>
          <a:scene3d>
            <a:camera prst="isometricRightUp">
              <a:rot lat="1200000" lon="18899998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Noisy input</a:t>
            </a:r>
            <a:endParaRPr lang="en-GB" dirty="0"/>
          </a:p>
        </p:txBody>
      </p:sp>
      <p:sp>
        <p:nvSpPr>
          <p:cNvPr id="64" name="TextBox 63"/>
          <p:cNvSpPr txBox="1"/>
          <p:nvPr/>
        </p:nvSpPr>
        <p:spPr>
          <a:xfrm>
            <a:off x="9683190" y="1746774"/>
            <a:ext cx="1653209" cy="369332"/>
          </a:xfrm>
          <a:prstGeom prst="rect">
            <a:avLst/>
          </a:prstGeom>
          <a:noFill/>
          <a:scene3d>
            <a:camera prst="isometricRightUp">
              <a:rot lat="1200000" lon="18899998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err="1" smtClean="0"/>
              <a:t>Denoised</a:t>
            </a:r>
            <a:r>
              <a:rPr lang="en-US" dirty="0" smtClean="0"/>
              <a:t> result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5002379" y="1778970"/>
            <a:ext cx="2492221" cy="369332"/>
          </a:xfrm>
          <a:prstGeom prst="rect">
            <a:avLst/>
          </a:prstGeom>
          <a:noFill/>
          <a:scene3d>
            <a:camera prst="isometricRightUp">
              <a:rot lat="1200000" lon="18899998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Initial </a:t>
            </a:r>
            <a:r>
              <a:rPr lang="en-US" dirty="0" err="1" smtClean="0"/>
              <a:t>denoised</a:t>
            </a:r>
            <a:r>
              <a:rPr lang="en-US" dirty="0" smtClean="0"/>
              <a:t> estimate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968115" y="2341647"/>
            <a:ext cx="1483099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  <a:scene3d>
            <a:camera prst="isometricRightUp">
              <a:rot lat="1200000" lon="18899998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Select similar looking patches</a:t>
            </a:r>
            <a:endParaRPr lang="en-GB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97412" y="4229877"/>
            <a:ext cx="1731784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  <a:scene3d>
            <a:camera prst="isometricRightUp">
              <a:rot lat="1200000" lon="18899998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Aggregate patches</a:t>
            </a:r>
            <a:endParaRPr lang="en-GB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499830" y="4225184"/>
            <a:ext cx="1731784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  <a:scene3d>
            <a:camera prst="isometricRightUp">
              <a:rot lat="1200000" lon="18899998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Aggregate patches</a:t>
            </a:r>
            <a:endParaRPr lang="en-GB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143855" y="5515958"/>
            <a:ext cx="2106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</a:rPr>
              <a:t>Dabov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et al. (2007)]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Denoising</a:t>
            </a:r>
            <a:r>
              <a:rPr lang="en-US" dirty="0" smtClean="0"/>
              <a:t> – BM3D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2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8" grpId="0" animBg="1"/>
      <p:bldP spid="23" grpId="0" animBg="1"/>
      <p:bldP spid="24" grpId="0" animBg="1"/>
      <p:bldP spid="9" grpId="0"/>
      <p:bldP spid="28" grpId="0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7" grpId="0" animBg="1"/>
      <p:bldP spid="48" grpId="0"/>
      <p:bldP spid="53" grpId="0"/>
      <p:bldP spid="54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/>
      <p:bldP spid="65" grpId="0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42086" y="13827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BM3D applied</a:t>
            </a:r>
            <a:r>
              <a:rPr kumimoji="0" lang="en-GB" alt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 to satellite data</a:t>
            </a:r>
            <a:endParaRPr kumimoji="0" lang="en-GB" altLang="en-US" sz="3000" b="1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00" y="1599152"/>
            <a:ext cx="3745714" cy="3659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8" y="1599152"/>
            <a:ext cx="3714435" cy="3659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19" y="1599152"/>
            <a:ext cx="3714435" cy="3659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2011" y="1334277"/>
            <a:ext cx="221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 free CO</a:t>
            </a:r>
            <a:r>
              <a:rPr lang="en-US" baseline="-25000" dirty="0" smtClean="0"/>
              <a:t>2</a:t>
            </a:r>
            <a:r>
              <a:rPr lang="en-US" dirty="0" smtClean="0"/>
              <a:t> image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15163" y="1334277"/>
                <a:ext cx="37986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Noisy XCO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image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𝑉𝐸𝐺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=0.7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𝑝𝑝𝑚</m:t>
                    </m:r>
                  </m:oMath>
                </a14:m>
                <a:r>
                  <a:rPr lang="en-US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163" y="1334277"/>
                <a:ext cx="3798669" cy="369332"/>
              </a:xfrm>
              <a:prstGeom prst="rect">
                <a:avLst/>
              </a:prstGeom>
              <a:blipFill>
                <a:blip r:embed="rId5"/>
                <a:stretch>
                  <a:fillRect l="-1445" t="-10000" r="-642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399956" y="1334277"/>
            <a:ext cx="16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BM3D </a:t>
            </a:r>
            <a:r>
              <a:rPr lang="en-US" dirty="0" err="1" smtClean="0"/>
              <a:t>denoised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93802" y="3999249"/>
            <a:ext cx="140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plants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87085" y="272303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Berlin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BM3D applied to satellite data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296300" y="5339057"/>
            <a:ext cx="376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17% structural similarity; </a:t>
            </a:r>
            <a:r>
              <a:rPr lang="en-US" dirty="0" smtClean="0"/>
              <a:t>+6 </a:t>
            </a:r>
            <a:r>
              <a:rPr lang="en-US" dirty="0" smtClean="0"/>
              <a:t>dB PSNR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02941" y="5339057"/>
            <a:ext cx="233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4% structural similarity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7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42086" y="13827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70C0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BM3D applied</a:t>
            </a:r>
            <a:r>
              <a:rPr kumimoji="0" lang="en-GB" alt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 to satellite data</a:t>
            </a:r>
            <a:endParaRPr kumimoji="0" lang="en-GB" altLang="en-US" sz="3000" b="1" i="0" u="none" strike="noStrike" kern="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" charset="0"/>
              <a:ea typeface="MS PGothic" pitchFamily="34" charset="-128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00" y="1599152"/>
            <a:ext cx="3745714" cy="3659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8" y="1599152"/>
            <a:ext cx="3714435" cy="3659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2011" y="1334277"/>
            <a:ext cx="221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Noise free CO</a:t>
            </a:r>
            <a:r>
              <a:rPr lang="en-US" baseline="-25000" dirty="0" smtClean="0"/>
              <a:t>2</a:t>
            </a:r>
            <a:r>
              <a:rPr lang="en-US" dirty="0" smtClean="0"/>
              <a:t> image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89003" y="1334277"/>
            <a:ext cx="277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Noisy XCO</a:t>
            </a:r>
            <a:r>
              <a:rPr lang="en-US" baseline="-25000" dirty="0"/>
              <a:t>2</a:t>
            </a:r>
            <a:r>
              <a:rPr lang="en-US" dirty="0"/>
              <a:t> and NO</a:t>
            </a:r>
            <a:r>
              <a:rPr lang="en-US" baseline="-25000" dirty="0"/>
              <a:t>2</a:t>
            </a:r>
            <a:r>
              <a:rPr lang="en-US" dirty="0"/>
              <a:t> images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613015" y="1334277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BM3D </a:t>
            </a:r>
            <a:r>
              <a:rPr lang="en-US" dirty="0" err="1"/>
              <a:t>denoised</a:t>
            </a:r>
            <a:r>
              <a:rPr lang="en-US" dirty="0"/>
              <a:t> using both inputs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93802" y="3999249"/>
            <a:ext cx="140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plants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87085" y="2723037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Berlin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BM3D applied to satellite data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19" y="1599152"/>
            <a:ext cx="3714435" cy="36596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03" y="1646072"/>
            <a:ext cx="1141949" cy="1125120"/>
          </a:xfrm>
          <a:prstGeom prst="rect">
            <a:avLst/>
          </a:prstGeom>
          <a:ln w="12700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8296300" y="5339057"/>
            <a:ext cx="376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53% structural similarity; +12 dB PSNR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302941" y="5339057"/>
            <a:ext cx="233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4% structural similarity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7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17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25264" r="1557" b="48896"/>
          <a:stretch/>
        </p:blipFill>
        <p:spPr>
          <a:xfrm>
            <a:off x="3330080" y="2523744"/>
            <a:ext cx="948990" cy="945642"/>
          </a:xfrm>
          <a:custGeom>
            <a:avLst/>
            <a:gdLst>
              <a:gd name="connsiteX0" fmla="*/ 96924 w 948990"/>
              <a:gd name="connsiteY0" fmla="*/ 0 h 945642"/>
              <a:gd name="connsiteX1" fmla="*/ 428544 w 948990"/>
              <a:gd name="connsiteY1" fmla="*/ 0 h 945642"/>
              <a:gd name="connsiteX2" fmla="*/ 523794 w 948990"/>
              <a:gd name="connsiteY2" fmla="*/ 95250 h 945642"/>
              <a:gd name="connsiteX3" fmla="*/ 619044 w 948990"/>
              <a:gd name="connsiteY3" fmla="*/ 0 h 945642"/>
              <a:gd name="connsiteX4" fmla="*/ 948990 w 948990"/>
              <a:gd name="connsiteY4" fmla="*/ 0 h 945642"/>
              <a:gd name="connsiteX5" fmla="*/ 948990 w 948990"/>
              <a:gd name="connsiteY5" fmla="*/ 850392 h 945642"/>
              <a:gd name="connsiteX6" fmla="*/ 618207 w 948990"/>
              <a:gd name="connsiteY6" fmla="*/ 850392 h 945642"/>
              <a:gd name="connsiteX7" fmla="*/ 522957 w 948990"/>
              <a:gd name="connsiteY7" fmla="*/ 945642 h 945642"/>
              <a:gd name="connsiteX8" fmla="*/ 427707 w 948990"/>
              <a:gd name="connsiteY8" fmla="*/ 850392 h 945642"/>
              <a:gd name="connsiteX9" fmla="*/ 96924 w 948990"/>
              <a:gd name="connsiteY9" fmla="*/ 850392 h 945642"/>
              <a:gd name="connsiteX10" fmla="*/ 96924 w 948990"/>
              <a:gd name="connsiteY10" fmla="*/ 520108 h 945642"/>
              <a:gd name="connsiteX11" fmla="*/ 95250 w 948990"/>
              <a:gd name="connsiteY11" fmla="*/ 520446 h 945642"/>
              <a:gd name="connsiteX12" fmla="*/ 0 w 948990"/>
              <a:gd name="connsiteY12" fmla="*/ 425196 h 945642"/>
              <a:gd name="connsiteX13" fmla="*/ 95250 w 948990"/>
              <a:gd name="connsiteY13" fmla="*/ 329946 h 945642"/>
              <a:gd name="connsiteX14" fmla="*/ 96924 w 948990"/>
              <a:gd name="connsiteY14" fmla="*/ 330284 h 94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8990" h="945642">
                <a:moveTo>
                  <a:pt x="96924" y="0"/>
                </a:moveTo>
                <a:lnTo>
                  <a:pt x="428544" y="0"/>
                </a:lnTo>
                <a:cubicBezTo>
                  <a:pt x="428544" y="52605"/>
                  <a:pt x="471189" y="95250"/>
                  <a:pt x="523794" y="95250"/>
                </a:cubicBezTo>
                <a:cubicBezTo>
                  <a:pt x="576399" y="95250"/>
                  <a:pt x="619044" y="52605"/>
                  <a:pt x="619044" y="0"/>
                </a:cubicBezTo>
                <a:lnTo>
                  <a:pt x="948990" y="0"/>
                </a:lnTo>
                <a:lnTo>
                  <a:pt x="948990" y="850392"/>
                </a:lnTo>
                <a:lnTo>
                  <a:pt x="618207" y="850392"/>
                </a:lnTo>
                <a:cubicBezTo>
                  <a:pt x="618207" y="902997"/>
                  <a:pt x="575562" y="945642"/>
                  <a:pt x="522957" y="945642"/>
                </a:cubicBezTo>
                <a:cubicBezTo>
                  <a:pt x="470352" y="945642"/>
                  <a:pt x="427707" y="902997"/>
                  <a:pt x="427707" y="850392"/>
                </a:cubicBezTo>
                <a:lnTo>
                  <a:pt x="96924" y="850392"/>
                </a:lnTo>
                <a:lnTo>
                  <a:pt x="96924" y="520108"/>
                </a:lnTo>
                <a:lnTo>
                  <a:pt x="95250" y="520446"/>
                </a:lnTo>
                <a:cubicBezTo>
                  <a:pt x="42645" y="520446"/>
                  <a:pt x="0" y="477801"/>
                  <a:pt x="0" y="425196"/>
                </a:cubicBezTo>
                <a:cubicBezTo>
                  <a:pt x="0" y="372591"/>
                  <a:pt x="42645" y="329946"/>
                  <a:pt x="95250" y="329946"/>
                </a:cubicBezTo>
                <a:lnTo>
                  <a:pt x="96924" y="33028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195" name="Picture 19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0" t="71738" r="1602" b="5025"/>
          <a:stretch/>
        </p:blipFill>
        <p:spPr>
          <a:xfrm>
            <a:off x="3331754" y="4224528"/>
            <a:ext cx="945642" cy="850392"/>
          </a:xfrm>
          <a:custGeom>
            <a:avLst/>
            <a:gdLst>
              <a:gd name="connsiteX0" fmla="*/ 93576 w 945642"/>
              <a:gd name="connsiteY0" fmla="*/ 0 h 850392"/>
              <a:gd name="connsiteX1" fmla="*/ 424359 w 945642"/>
              <a:gd name="connsiteY1" fmla="*/ 0 h 850392"/>
              <a:gd name="connsiteX2" fmla="*/ 519609 w 945642"/>
              <a:gd name="connsiteY2" fmla="*/ 95250 h 850392"/>
              <a:gd name="connsiteX3" fmla="*/ 614859 w 945642"/>
              <a:gd name="connsiteY3" fmla="*/ 0 h 850392"/>
              <a:gd name="connsiteX4" fmla="*/ 945642 w 945642"/>
              <a:gd name="connsiteY4" fmla="*/ 0 h 850392"/>
              <a:gd name="connsiteX5" fmla="*/ 945642 w 945642"/>
              <a:gd name="connsiteY5" fmla="*/ 850392 h 850392"/>
              <a:gd name="connsiteX6" fmla="*/ 93576 w 945642"/>
              <a:gd name="connsiteY6" fmla="*/ 850392 h 850392"/>
              <a:gd name="connsiteX7" fmla="*/ 93576 w 945642"/>
              <a:gd name="connsiteY7" fmla="*/ 520108 h 850392"/>
              <a:gd name="connsiteX8" fmla="*/ 58175 w 945642"/>
              <a:gd name="connsiteY8" fmla="*/ 512961 h 850392"/>
              <a:gd name="connsiteX9" fmla="*/ 0 w 945642"/>
              <a:gd name="connsiteY9" fmla="*/ 425196 h 850392"/>
              <a:gd name="connsiteX10" fmla="*/ 58175 w 945642"/>
              <a:gd name="connsiteY10" fmla="*/ 337431 h 850392"/>
              <a:gd name="connsiteX11" fmla="*/ 93576 w 945642"/>
              <a:gd name="connsiteY11" fmla="*/ 330284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5642" h="850392">
                <a:moveTo>
                  <a:pt x="93576" y="0"/>
                </a:moveTo>
                <a:lnTo>
                  <a:pt x="424359" y="0"/>
                </a:lnTo>
                <a:cubicBezTo>
                  <a:pt x="424359" y="52605"/>
                  <a:pt x="467004" y="95250"/>
                  <a:pt x="519609" y="95250"/>
                </a:cubicBezTo>
                <a:cubicBezTo>
                  <a:pt x="572214" y="95250"/>
                  <a:pt x="614859" y="52605"/>
                  <a:pt x="614859" y="0"/>
                </a:cubicBezTo>
                <a:lnTo>
                  <a:pt x="945642" y="0"/>
                </a:lnTo>
                <a:lnTo>
                  <a:pt x="945642" y="850392"/>
                </a:lnTo>
                <a:lnTo>
                  <a:pt x="93576" y="850392"/>
                </a:lnTo>
                <a:lnTo>
                  <a:pt x="93576" y="520108"/>
                </a:lnTo>
                <a:lnTo>
                  <a:pt x="58175" y="512961"/>
                </a:lnTo>
                <a:cubicBezTo>
                  <a:pt x="23988" y="498501"/>
                  <a:pt x="0" y="464650"/>
                  <a:pt x="0" y="425196"/>
                </a:cubicBezTo>
                <a:cubicBezTo>
                  <a:pt x="0" y="385743"/>
                  <a:pt x="23988" y="351891"/>
                  <a:pt x="58175" y="337431"/>
                </a:cubicBezTo>
                <a:lnTo>
                  <a:pt x="93576" y="33028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193" name="Picture 19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5" t="71738" r="24496" b="5025"/>
          <a:stretch/>
        </p:blipFill>
        <p:spPr>
          <a:xfrm>
            <a:off x="2478014" y="4224528"/>
            <a:ext cx="948990" cy="850392"/>
          </a:xfrm>
          <a:custGeom>
            <a:avLst/>
            <a:gdLst>
              <a:gd name="connsiteX0" fmla="*/ 96924 w 948990"/>
              <a:gd name="connsiteY0" fmla="*/ 0 h 850392"/>
              <a:gd name="connsiteX1" fmla="*/ 426870 w 948990"/>
              <a:gd name="connsiteY1" fmla="*/ 0 h 850392"/>
              <a:gd name="connsiteX2" fmla="*/ 522120 w 948990"/>
              <a:gd name="connsiteY2" fmla="*/ 95250 h 850392"/>
              <a:gd name="connsiteX3" fmla="*/ 617370 w 948990"/>
              <a:gd name="connsiteY3" fmla="*/ 0 h 850392"/>
              <a:gd name="connsiteX4" fmla="*/ 948990 w 948990"/>
              <a:gd name="connsiteY4" fmla="*/ 0 h 850392"/>
              <a:gd name="connsiteX5" fmla="*/ 948990 w 948990"/>
              <a:gd name="connsiteY5" fmla="*/ 329946 h 850392"/>
              <a:gd name="connsiteX6" fmla="*/ 853740 w 948990"/>
              <a:gd name="connsiteY6" fmla="*/ 425196 h 850392"/>
              <a:gd name="connsiteX7" fmla="*/ 948990 w 948990"/>
              <a:gd name="connsiteY7" fmla="*/ 520446 h 850392"/>
              <a:gd name="connsiteX8" fmla="*/ 948990 w 948990"/>
              <a:gd name="connsiteY8" fmla="*/ 850392 h 850392"/>
              <a:gd name="connsiteX9" fmla="*/ 96924 w 948990"/>
              <a:gd name="connsiteY9" fmla="*/ 850392 h 850392"/>
              <a:gd name="connsiteX10" fmla="*/ 96924 w 948990"/>
              <a:gd name="connsiteY10" fmla="*/ 520108 h 850392"/>
              <a:gd name="connsiteX11" fmla="*/ 95250 w 948990"/>
              <a:gd name="connsiteY11" fmla="*/ 520446 h 850392"/>
              <a:gd name="connsiteX12" fmla="*/ 0 w 948990"/>
              <a:gd name="connsiteY12" fmla="*/ 425196 h 850392"/>
              <a:gd name="connsiteX13" fmla="*/ 95250 w 948990"/>
              <a:gd name="connsiteY13" fmla="*/ 329946 h 850392"/>
              <a:gd name="connsiteX14" fmla="*/ 96924 w 948990"/>
              <a:gd name="connsiteY14" fmla="*/ 330284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8990" h="850392">
                <a:moveTo>
                  <a:pt x="96924" y="0"/>
                </a:moveTo>
                <a:lnTo>
                  <a:pt x="426870" y="0"/>
                </a:lnTo>
                <a:cubicBezTo>
                  <a:pt x="426870" y="52605"/>
                  <a:pt x="469515" y="95250"/>
                  <a:pt x="522120" y="95250"/>
                </a:cubicBezTo>
                <a:cubicBezTo>
                  <a:pt x="574725" y="95250"/>
                  <a:pt x="617370" y="52605"/>
                  <a:pt x="617370" y="0"/>
                </a:cubicBezTo>
                <a:lnTo>
                  <a:pt x="948990" y="0"/>
                </a:lnTo>
                <a:lnTo>
                  <a:pt x="948990" y="329946"/>
                </a:lnTo>
                <a:cubicBezTo>
                  <a:pt x="896385" y="329946"/>
                  <a:pt x="853740" y="372591"/>
                  <a:pt x="853740" y="425196"/>
                </a:cubicBezTo>
                <a:cubicBezTo>
                  <a:pt x="853740" y="477801"/>
                  <a:pt x="896385" y="520446"/>
                  <a:pt x="948990" y="520446"/>
                </a:cubicBezTo>
                <a:lnTo>
                  <a:pt x="948990" y="850392"/>
                </a:lnTo>
                <a:lnTo>
                  <a:pt x="96924" y="850392"/>
                </a:lnTo>
                <a:lnTo>
                  <a:pt x="96924" y="520108"/>
                </a:lnTo>
                <a:lnTo>
                  <a:pt x="95250" y="520446"/>
                </a:lnTo>
                <a:cubicBezTo>
                  <a:pt x="42645" y="520446"/>
                  <a:pt x="0" y="477801"/>
                  <a:pt x="0" y="425196"/>
                </a:cubicBezTo>
                <a:cubicBezTo>
                  <a:pt x="0" y="372591"/>
                  <a:pt x="42645" y="329946"/>
                  <a:pt x="95250" y="329946"/>
                </a:cubicBezTo>
                <a:lnTo>
                  <a:pt x="96924" y="33028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191" name="Picture 19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1" t="71738" r="47390" b="5025"/>
          <a:stretch/>
        </p:blipFill>
        <p:spPr>
          <a:xfrm>
            <a:off x="1627622" y="4224528"/>
            <a:ext cx="948990" cy="850392"/>
          </a:xfrm>
          <a:custGeom>
            <a:avLst/>
            <a:gdLst>
              <a:gd name="connsiteX0" fmla="*/ 96924 w 948990"/>
              <a:gd name="connsiteY0" fmla="*/ 0 h 850392"/>
              <a:gd name="connsiteX1" fmla="*/ 426870 w 948990"/>
              <a:gd name="connsiteY1" fmla="*/ 0 h 850392"/>
              <a:gd name="connsiteX2" fmla="*/ 522120 w 948990"/>
              <a:gd name="connsiteY2" fmla="*/ 95250 h 850392"/>
              <a:gd name="connsiteX3" fmla="*/ 617370 w 948990"/>
              <a:gd name="connsiteY3" fmla="*/ 0 h 850392"/>
              <a:gd name="connsiteX4" fmla="*/ 948990 w 948990"/>
              <a:gd name="connsiteY4" fmla="*/ 0 h 850392"/>
              <a:gd name="connsiteX5" fmla="*/ 948990 w 948990"/>
              <a:gd name="connsiteY5" fmla="*/ 330622 h 850392"/>
              <a:gd name="connsiteX6" fmla="*/ 945642 w 948990"/>
              <a:gd name="connsiteY6" fmla="*/ 329946 h 850392"/>
              <a:gd name="connsiteX7" fmla="*/ 850392 w 948990"/>
              <a:gd name="connsiteY7" fmla="*/ 425196 h 850392"/>
              <a:gd name="connsiteX8" fmla="*/ 945642 w 948990"/>
              <a:gd name="connsiteY8" fmla="*/ 520446 h 850392"/>
              <a:gd name="connsiteX9" fmla="*/ 948990 w 948990"/>
              <a:gd name="connsiteY9" fmla="*/ 519770 h 850392"/>
              <a:gd name="connsiteX10" fmla="*/ 948990 w 948990"/>
              <a:gd name="connsiteY10" fmla="*/ 850392 h 850392"/>
              <a:gd name="connsiteX11" fmla="*/ 96924 w 948990"/>
              <a:gd name="connsiteY11" fmla="*/ 850392 h 850392"/>
              <a:gd name="connsiteX12" fmla="*/ 96924 w 948990"/>
              <a:gd name="connsiteY12" fmla="*/ 520108 h 850392"/>
              <a:gd name="connsiteX13" fmla="*/ 95250 w 948990"/>
              <a:gd name="connsiteY13" fmla="*/ 520446 h 850392"/>
              <a:gd name="connsiteX14" fmla="*/ 0 w 948990"/>
              <a:gd name="connsiteY14" fmla="*/ 425196 h 850392"/>
              <a:gd name="connsiteX15" fmla="*/ 95250 w 948990"/>
              <a:gd name="connsiteY15" fmla="*/ 329946 h 850392"/>
              <a:gd name="connsiteX16" fmla="*/ 96924 w 948990"/>
              <a:gd name="connsiteY16" fmla="*/ 330284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8990" h="850392">
                <a:moveTo>
                  <a:pt x="96924" y="0"/>
                </a:moveTo>
                <a:lnTo>
                  <a:pt x="426870" y="0"/>
                </a:lnTo>
                <a:cubicBezTo>
                  <a:pt x="426870" y="52605"/>
                  <a:pt x="469515" y="95250"/>
                  <a:pt x="522120" y="95250"/>
                </a:cubicBezTo>
                <a:cubicBezTo>
                  <a:pt x="574725" y="95250"/>
                  <a:pt x="617370" y="52605"/>
                  <a:pt x="617370" y="0"/>
                </a:cubicBezTo>
                <a:lnTo>
                  <a:pt x="948990" y="0"/>
                </a:lnTo>
                <a:lnTo>
                  <a:pt x="948990" y="330622"/>
                </a:lnTo>
                <a:lnTo>
                  <a:pt x="945642" y="329946"/>
                </a:lnTo>
                <a:cubicBezTo>
                  <a:pt x="893037" y="329946"/>
                  <a:pt x="850392" y="372591"/>
                  <a:pt x="850392" y="425196"/>
                </a:cubicBezTo>
                <a:cubicBezTo>
                  <a:pt x="850392" y="477801"/>
                  <a:pt x="893037" y="520446"/>
                  <a:pt x="945642" y="520446"/>
                </a:cubicBezTo>
                <a:lnTo>
                  <a:pt x="948990" y="519770"/>
                </a:lnTo>
                <a:lnTo>
                  <a:pt x="948990" y="850392"/>
                </a:lnTo>
                <a:lnTo>
                  <a:pt x="96924" y="850392"/>
                </a:lnTo>
                <a:lnTo>
                  <a:pt x="96924" y="520108"/>
                </a:lnTo>
                <a:lnTo>
                  <a:pt x="95250" y="520446"/>
                </a:lnTo>
                <a:cubicBezTo>
                  <a:pt x="42645" y="520446"/>
                  <a:pt x="0" y="477801"/>
                  <a:pt x="0" y="425196"/>
                </a:cubicBezTo>
                <a:cubicBezTo>
                  <a:pt x="0" y="372591"/>
                  <a:pt x="42645" y="329946"/>
                  <a:pt x="95250" y="329946"/>
                </a:cubicBezTo>
                <a:lnTo>
                  <a:pt x="96924" y="33028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189" name="Picture 18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t="71738" r="70284" b="5025"/>
          <a:stretch/>
        </p:blipFill>
        <p:spPr>
          <a:xfrm>
            <a:off x="874154" y="4224528"/>
            <a:ext cx="852066" cy="850392"/>
          </a:xfrm>
          <a:custGeom>
            <a:avLst/>
            <a:gdLst>
              <a:gd name="connsiteX0" fmla="*/ 0 w 852066"/>
              <a:gd name="connsiteY0" fmla="*/ 0 h 850392"/>
              <a:gd name="connsiteX1" fmla="*/ 329946 w 852066"/>
              <a:gd name="connsiteY1" fmla="*/ 0 h 850392"/>
              <a:gd name="connsiteX2" fmla="*/ 425196 w 852066"/>
              <a:gd name="connsiteY2" fmla="*/ 95250 h 850392"/>
              <a:gd name="connsiteX3" fmla="*/ 520446 w 852066"/>
              <a:gd name="connsiteY3" fmla="*/ 0 h 850392"/>
              <a:gd name="connsiteX4" fmla="*/ 852066 w 852066"/>
              <a:gd name="connsiteY4" fmla="*/ 0 h 850392"/>
              <a:gd name="connsiteX5" fmla="*/ 852066 w 852066"/>
              <a:gd name="connsiteY5" fmla="*/ 330622 h 850392"/>
              <a:gd name="connsiteX6" fmla="*/ 848718 w 852066"/>
              <a:gd name="connsiteY6" fmla="*/ 329946 h 850392"/>
              <a:gd name="connsiteX7" fmla="*/ 753468 w 852066"/>
              <a:gd name="connsiteY7" fmla="*/ 425196 h 850392"/>
              <a:gd name="connsiteX8" fmla="*/ 848718 w 852066"/>
              <a:gd name="connsiteY8" fmla="*/ 520446 h 850392"/>
              <a:gd name="connsiteX9" fmla="*/ 852066 w 852066"/>
              <a:gd name="connsiteY9" fmla="*/ 519770 h 850392"/>
              <a:gd name="connsiteX10" fmla="*/ 852066 w 852066"/>
              <a:gd name="connsiteY10" fmla="*/ 850392 h 850392"/>
              <a:gd name="connsiteX11" fmla="*/ 0 w 852066"/>
              <a:gd name="connsiteY11" fmla="*/ 850392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2066" h="850392">
                <a:moveTo>
                  <a:pt x="0" y="0"/>
                </a:moveTo>
                <a:lnTo>
                  <a:pt x="329946" y="0"/>
                </a:lnTo>
                <a:cubicBezTo>
                  <a:pt x="329946" y="52605"/>
                  <a:pt x="372591" y="95250"/>
                  <a:pt x="425196" y="95250"/>
                </a:cubicBezTo>
                <a:cubicBezTo>
                  <a:pt x="477801" y="95250"/>
                  <a:pt x="520446" y="52605"/>
                  <a:pt x="520446" y="0"/>
                </a:cubicBezTo>
                <a:lnTo>
                  <a:pt x="852066" y="0"/>
                </a:lnTo>
                <a:lnTo>
                  <a:pt x="852066" y="330622"/>
                </a:lnTo>
                <a:lnTo>
                  <a:pt x="848718" y="329946"/>
                </a:lnTo>
                <a:cubicBezTo>
                  <a:pt x="796113" y="329946"/>
                  <a:pt x="753468" y="372591"/>
                  <a:pt x="753468" y="425196"/>
                </a:cubicBezTo>
                <a:cubicBezTo>
                  <a:pt x="753468" y="477801"/>
                  <a:pt x="796113" y="520446"/>
                  <a:pt x="848718" y="520446"/>
                </a:cubicBezTo>
                <a:lnTo>
                  <a:pt x="852066" y="519770"/>
                </a:lnTo>
                <a:lnTo>
                  <a:pt x="852066" y="850392"/>
                </a:lnTo>
                <a:lnTo>
                  <a:pt x="0" y="850392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187" name="Picture 18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48501" r="1557" b="25660"/>
          <a:stretch/>
        </p:blipFill>
        <p:spPr>
          <a:xfrm>
            <a:off x="3330080" y="3374136"/>
            <a:ext cx="948990" cy="945642"/>
          </a:xfrm>
          <a:custGeom>
            <a:avLst/>
            <a:gdLst>
              <a:gd name="connsiteX0" fmla="*/ 96924 w 948990"/>
              <a:gd name="connsiteY0" fmla="*/ 0 h 945642"/>
              <a:gd name="connsiteX1" fmla="*/ 427707 w 948990"/>
              <a:gd name="connsiteY1" fmla="*/ 0 h 945642"/>
              <a:gd name="connsiteX2" fmla="*/ 522957 w 948990"/>
              <a:gd name="connsiteY2" fmla="*/ 95250 h 945642"/>
              <a:gd name="connsiteX3" fmla="*/ 618207 w 948990"/>
              <a:gd name="connsiteY3" fmla="*/ 0 h 945642"/>
              <a:gd name="connsiteX4" fmla="*/ 948990 w 948990"/>
              <a:gd name="connsiteY4" fmla="*/ 0 h 945642"/>
              <a:gd name="connsiteX5" fmla="*/ 948990 w 948990"/>
              <a:gd name="connsiteY5" fmla="*/ 850392 h 945642"/>
              <a:gd name="connsiteX6" fmla="*/ 616533 w 948990"/>
              <a:gd name="connsiteY6" fmla="*/ 850392 h 945642"/>
              <a:gd name="connsiteX7" fmla="*/ 521283 w 948990"/>
              <a:gd name="connsiteY7" fmla="*/ 945642 h 945642"/>
              <a:gd name="connsiteX8" fmla="*/ 426033 w 948990"/>
              <a:gd name="connsiteY8" fmla="*/ 850392 h 945642"/>
              <a:gd name="connsiteX9" fmla="*/ 96924 w 948990"/>
              <a:gd name="connsiteY9" fmla="*/ 850392 h 945642"/>
              <a:gd name="connsiteX10" fmla="*/ 96924 w 948990"/>
              <a:gd name="connsiteY10" fmla="*/ 520108 h 945642"/>
              <a:gd name="connsiteX11" fmla="*/ 95250 w 948990"/>
              <a:gd name="connsiteY11" fmla="*/ 520446 h 945642"/>
              <a:gd name="connsiteX12" fmla="*/ 0 w 948990"/>
              <a:gd name="connsiteY12" fmla="*/ 425196 h 945642"/>
              <a:gd name="connsiteX13" fmla="*/ 95250 w 948990"/>
              <a:gd name="connsiteY13" fmla="*/ 329946 h 945642"/>
              <a:gd name="connsiteX14" fmla="*/ 96924 w 948990"/>
              <a:gd name="connsiteY14" fmla="*/ 330284 h 94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8990" h="945642">
                <a:moveTo>
                  <a:pt x="96924" y="0"/>
                </a:moveTo>
                <a:lnTo>
                  <a:pt x="427707" y="0"/>
                </a:lnTo>
                <a:cubicBezTo>
                  <a:pt x="427707" y="52605"/>
                  <a:pt x="470352" y="95250"/>
                  <a:pt x="522957" y="95250"/>
                </a:cubicBezTo>
                <a:cubicBezTo>
                  <a:pt x="575562" y="95250"/>
                  <a:pt x="618207" y="52605"/>
                  <a:pt x="618207" y="0"/>
                </a:cubicBezTo>
                <a:lnTo>
                  <a:pt x="948990" y="0"/>
                </a:lnTo>
                <a:lnTo>
                  <a:pt x="948990" y="850392"/>
                </a:lnTo>
                <a:lnTo>
                  <a:pt x="616533" y="850392"/>
                </a:lnTo>
                <a:cubicBezTo>
                  <a:pt x="616533" y="902997"/>
                  <a:pt x="573888" y="945642"/>
                  <a:pt x="521283" y="945642"/>
                </a:cubicBezTo>
                <a:cubicBezTo>
                  <a:pt x="468678" y="945642"/>
                  <a:pt x="426033" y="902997"/>
                  <a:pt x="426033" y="850392"/>
                </a:cubicBezTo>
                <a:lnTo>
                  <a:pt x="96924" y="850392"/>
                </a:lnTo>
                <a:lnTo>
                  <a:pt x="96924" y="520108"/>
                </a:lnTo>
                <a:lnTo>
                  <a:pt x="95250" y="520446"/>
                </a:lnTo>
                <a:cubicBezTo>
                  <a:pt x="42645" y="520446"/>
                  <a:pt x="0" y="477801"/>
                  <a:pt x="0" y="425196"/>
                </a:cubicBezTo>
                <a:cubicBezTo>
                  <a:pt x="0" y="372591"/>
                  <a:pt x="42645" y="329946"/>
                  <a:pt x="95250" y="329946"/>
                </a:cubicBezTo>
                <a:lnTo>
                  <a:pt x="96924" y="33028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185" name="Picture 18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501" r="24451" b="25660"/>
          <a:stretch/>
        </p:blipFill>
        <p:spPr>
          <a:xfrm>
            <a:off x="2479688" y="3374136"/>
            <a:ext cx="948990" cy="945642"/>
          </a:xfrm>
          <a:custGeom>
            <a:avLst/>
            <a:gdLst>
              <a:gd name="connsiteX0" fmla="*/ 96924 w 948990"/>
              <a:gd name="connsiteY0" fmla="*/ 0 h 945642"/>
              <a:gd name="connsiteX1" fmla="*/ 426870 w 948990"/>
              <a:gd name="connsiteY1" fmla="*/ 0 h 945642"/>
              <a:gd name="connsiteX2" fmla="*/ 522120 w 948990"/>
              <a:gd name="connsiteY2" fmla="*/ 95250 h 945642"/>
              <a:gd name="connsiteX3" fmla="*/ 617370 w 948990"/>
              <a:gd name="connsiteY3" fmla="*/ 0 h 945642"/>
              <a:gd name="connsiteX4" fmla="*/ 948990 w 948990"/>
              <a:gd name="connsiteY4" fmla="*/ 0 h 945642"/>
              <a:gd name="connsiteX5" fmla="*/ 948990 w 948990"/>
              <a:gd name="connsiteY5" fmla="*/ 330622 h 945642"/>
              <a:gd name="connsiteX6" fmla="*/ 945642 w 948990"/>
              <a:gd name="connsiteY6" fmla="*/ 329946 h 945642"/>
              <a:gd name="connsiteX7" fmla="*/ 850392 w 948990"/>
              <a:gd name="connsiteY7" fmla="*/ 425196 h 945642"/>
              <a:gd name="connsiteX8" fmla="*/ 945642 w 948990"/>
              <a:gd name="connsiteY8" fmla="*/ 520446 h 945642"/>
              <a:gd name="connsiteX9" fmla="*/ 948990 w 948990"/>
              <a:gd name="connsiteY9" fmla="*/ 519770 h 945642"/>
              <a:gd name="connsiteX10" fmla="*/ 948990 w 948990"/>
              <a:gd name="connsiteY10" fmla="*/ 850392 h 945642"/>
              <a:gd name="connsiteX11" fmla="*/ 615696 w 948990"/>
              <a:gd name="connsiteY11" fmla="*/ 850392 h 945642"/>
              <a:gd name="connsiteX12" fmla="*/ 520446 w 948990"/>
              <a:gd name="connsiteY12" fmla="*/ 945642 h 945642"/>
              <a:gd name="connsiteX13" fmla="*/ 425196 w 948990"/>
              <a:gd name="connsiteY13" fmla="*/ 850392 h 945642"/>
              <a:gd name="connsiteX14" fmla="*/ 96924 w 948990"/>
              <a:gd name="connsiteY14" fmla="*/ 850392 h 945642"/>
              <a:gd name="connsiteX15" fmla="*/ 96924 w 948990"/>
              <a:gd name="connsiteY15" fmla="*/ 520108 h 945642"/>
              <a:gd name="connsiteX16" fmla="*/ 95250 w 948990"/>
              <a:gd name="connsiteY16" fmla="*/ 520446 h 945642"/>
              <a:gd name="connsiteX17" fmla="*/ 0 w 948990"/>
              <a:gd name="connsiteY17" fmla="*/ 425196 h 945642"/>
              <a:gd name="connsiteX18" fmla="*/ 95250 w 948990"/>
              <a:gd name="connsiteY18" fmla="*/ 329946 h 945642"/>
              <a:gd name="connsiteX19" fmla="*/ 96924 w 948990"/>
              <a:gd name="connsiteY19" fmla="*/ 330284 h 94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8990" h="945642">
                <a:moveTo>
                  <a:pt x="96924" y="0"/>
                </a:moveTo>
                <a:lnTo>
                  <a:pt x="426870" y="0"/>
                </a:lnTo>
                <a:cubicBezTo>
                  <a:pt x="426870" y="52605"/>
                  <a:pt x="469515" y="95250"/>
                  <a:pt x="522120" y="95250"/>
                </a:cubicBezTo>
                <a:cubicBezTo>
                  <a:pt x="574725" y="95250"/>
                  <a:pt x="617370" y="52605"/>
                  <a:pt x="617370" y="0"/>
                </a:cubicBezTo>
                <a:lnTo>
                  <a:pt x="948990" y="0"/>
                </a:lnTo>
                <a:lnTo>
                  <a:pt x="948990" y="330622"/>
                </a:lnTo>
                <a:lnTo>
                  <a:pt x="945642" y="329946"/>
                </a:lnTo>
                <a:cubicBezTo>
                  <a:pt x="893037" y="329946"/>
                  <a:pt x="850392" y="372591"/>
                  <a:pt x="850392" y="425196"/>
                </a:cubicBezTo>
                <a:cubicBezTo>
                  <a:pt x="850392" y="477801"/>
                  <a:pt x="893037" y="520446"/>
                  <a:pt x="945642" y="520446"/>
                </a:cubicBezTo>
                <a:lnTo>
                  <a:pt x="948990" y="519770"/>
                </a:lnTo>
                <a:lnTo>
                  <a:pt x="948990" y="850392"/>
                </a:lnTo>
                <a:lnTo>
                  <a:pt x="615696" y="850392"/>
                </a:lnTo>
                <a:cubicBezTo>
                  <a:pt x="615696" y="902997"/>
                  <a:pt x="573051" y="945642"/>
                  <a:pt x="520446" y="945642"/>
                </a:cubicBezTo>
                <a:cubicBezTo>
                  <a:pt x="467841" y="945642"/>
                  <a:pt x="425196" y="902997"/>
                  <a:pt x="425196" y="850392"/>
                </a:cubicBezTo>
                <a:lnTo>
                  <a:pt x="96924" y="850392"/>
                </a:lnTo>
                <a:lnTo>
                  <a:pt x="96924" y="520108"/>
                </a:lnTo>
                <a:lnTo>
                  <a:pt x="95250" y="520446"/>
                </a:lnTo>
                <a:cubicBezTo>
                  <a:pt x="42645" y="520446"/>
                  <a:pt x="0" y="477801"/>
                  <a:pt x="0" y="425196"/>
                </a:cubicBezTo>
                <a:cubicBezTo>
                  <a:pt x="0" y="372591"/>
                  <a:pt x="42645" y="329946"/>
                  <a:pt x="95250" y="329946"/>
                </a:cubicBezTo>
                <a:lnTo>
                  <a:pt x="96924" y="33028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183" name="Picture 18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6" t="48501" r="47345" b="25660"/>
          <a:stretch/>
        </p:blipFill>
        <p:spPr>
          <a:xfrm>
            <a:off x="1629296" y="3374136"/>
            <a:ext cx="948990" cy="945642"/>
          </a:xfrm>
          <a:custGeom>
            <a:avLst/>
            <a:gdLst>
              <a:gd name="connsiteX0" fmla="*/ 96924 w 948990"/>
              <a:gd name="connsiteY0" fmla="*/ 0 h 945642"/>
              <a:gd name="connsiteX1" fmla="*/ 426870 w 948990"/>
              <a:gd name="connsiteY1" fmla="*/ 0 h 945642"/>
              <a:gd name="connsiteX2" fmla="*/ 522120 w 948990"/>
              <a:gd name="connsiteY2" fmla="*/ 95250 h 945642"/>
              <a:gd name="connsiteX3" fmla="*/ 617370 w 948990"/>
              <a:gd name="connsiteY3" fmla="*/ 0 h 945642"/>
              <a:gd name="connsiteX4" fmla="*/ 948990 w 948990"/>
              <a:gd name="connsiteY4" fmla="*/ 0 h 945642"/>
              <a:gd name="connsiteX5" fmla="*/ 948990 w 948990"/>
              <a:gd name="connsiteY5" fmla="*/ 330622 h 945642"/>
              <a:gd name="connsiteX6" fmla="*/ 945642 w 948990"/>
              <a:gd name="connsiteY6" fmla="*/ 329946 h 945642"/>
              <a:gd name="connsiteX7" fmla="*/ 850392 w 948990"/>
              <a:gd name="connsiteY7" fmla="*/ 425196 h 945642"/>
              <a:gd name="connsiteX8" fmla="*/ 945642 w 948990"/>
              <a:gd name="connsiteY8" fmla="*/ 520446 h 945642"/>
              <a:gd name="connsiteX9" fmla="*/ 948990 w 948990"/>
              <a:gd name="connsiteY9" fmla="*/ 519770 h 945642"/>
              <a:gd name="connsiteX10" fmla="*/ 948990 w 948990"/>
              <a:gd name="connsiteY10" fmla="*/ 850392 h 945642"/>
              <a:gd name="connsiteX11" fmla="*/ 615696 w 948990"/>
              <a:gd name="connsiteY11" fmla="*/ 850392 h 945642"/>
              <a:gd name="connsiteX12" fmla="*/ 520446 w 948990"/>
              <a:gd name="connsiteY12" fmla="*/ 945642 h 945642"/>
              <a:gd name="connsiteX13" fmla="*/ 425196 w 948990"/>
              <a:gd name="connsiteY13" fmla="*/ 850392 h 945642"/>
              <a:gd name="connsiteX14" fmla="*/ 96924 w 948990"/>
              <a:gd name="connsiteY14" fmla="*/ 850392 h 945642"/>
              <a:gd name="connsiteX15" fmla="*/ 96924 w 948990"/>
              <a:gd name="connsiteY15" fmla="*/ 520108 h 945642"/>
              <a:gd name="connsiteX16" fmla="*/ 95250 w 948990"/>
              <a:gd name="connsiteY16" fmla="*/ 520446 h 945642"/>
              <a:gd name="connsiteX17" fmla="*/ 0 w 948990"/>
              <a:gd name="connsiteY17" fmla="*/ 425196 h 945642"/>
              <a:gd name="connsiteX18" fmla="*/ 95250 w 948990"/>
              <a:gd name="connsiteY18" fmla="*/ 329946 h 945642"/>
              <a:gd name="connsiteX19" fmla="*/ 96924 w 948990"/>
              <a:gd name="connsiteY19" fmla="*/ 330284 h 94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8990" h="945642">
                <a:moveTo>
                  <a:pt x="96924" y="0"/>
                </a:moveTo>
                <a:lnTo>
                  <a:pt x="426870" y="0"/>
                </a:lnTo>
                <a:cubicBezTo>
                  <a:pt x="426870" y="52605"/>
                  <a:pt x="469515" y="95250"/>
                  <a:pt x="522120" y="95250"/>
                </a:cubicBezTo>
                <a:cubicBezTo>
                  <a:pt x="574725" y="95250"/>
                  <a:pt x="617370" y="52605"/>
                  <a:pt x="617370" y="0"/>
                </a:cubicBezTo>
                <a:lnTo>
                  <a:pt x="948990" y="0"/>
                </a:lnTo>
                <a:lnTo>
                  <a:pt x="948990" y="330622"/>
                </a:lnTo>
                <a:lnTo>
                  <a:pt x="945642" y="329946"/>
                </a:lnTo>
                <a:cubicBezTo>
                  <a:pt x="893037" y="329946"/>
                  <a:pt x="850392" y="372591"/>
                  <a:pt x="850392" y="425196"/>
                </a:cubicBezTo>
                <a:cubicBezTo>
                  <a:pt x="850392" y="477801"/>
                  <a:pt x="893037" y="520446"/>
                  <a:pt x="945642" y="520446"/>
                </a:cubicBezTo>
                <a:lnTo>
                  <a:pt x="948990" y="519770"/>
                </a:lnTo>
                <a:lnTo>
                  <a:pt x="948990" y="850392"/>
                </a:lnTo>
                <a:lnTo>
                  <a:pt x="615696" y="850392"/>
                </a:lnTo>
                <a:cubicBezTo>
                  <a:pt x="615696" y="902997"/>
                  <a:pt x="573051" y="945642"/>
                  <a:pt x="520446" y="945642"/>
                </a:cubicBezTo>
                <a:cubicBezTo>
                  <a:pt x="467841" y="945642"/>
                  <a:pt x="425196" y="902997"/>
                  <a:pt x="425196" y="850392"/>
                </a:cubicBezTo>
                <a:lnTo>
                  <a:pt x="96924" y="850392"/>
                </a:lnTo>
                <a:lnTo>
                  <a:pt x="96924" y="520108"/>
                </a:lnTo>
                <a:lnTo>
                  <a:pt x="95250" y="520446"/>
                </a:lnTo>
                <a:cubicBezTo>
                  <a:pt x="42645" y="520446"/>
                  <a:pt x="0" y="477801"/>
                  <a:pt x="0" y="425196"/>
                </a:cubicBezTo>
                <a:cubicBezTo>
                  <a:pt x="0" y="372591"/>
                  <a:pt x="42645" y="329946"/>
                  <a:pt x="95250" y="329946"/>
                </a:cubicBezTo>
                <a:lnTo>
                  <a:pt x="96924" y="33028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181" name="Picture 1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t="48501" r="70239" b="25660"/>
          <a:stretch/>
        </p:blipFill>
        <p:spPr>
          <a:xfrm>
            <a:off x="870806" y="3374136"/>
            <a:ext cx="852066" cy="945642"/>
          </a:xfrm>
          <a:custGeom>
            <a:avLst/>
            <a:gdLst>
              <a:gd name="connsiteX0" fmla="*/ 0 w 852066"/>
              <a:gd name="connsiteY0" fmla="*/ 0 h 945642"/>
              <a:gd name="connsiteX1" fmla="*/ 329946 w 852066"/>
              <a:gd name="connsiteY1" fmla="*/ 0 h 945642"/>
              <a:gd name="connsiteX2" fmla="*/ 425196 w 852066"/>
              <a:gd name="connsiteY2" fmla="*/ 95250 h 945642"/>
              <a:gd name="connsiteX3" fmla="*/ 520446 w 852066"/>
              <a:gd name="connsiteY3" fmla="*/ 0 h 945642"/>
              <a:gd name="connsiteX4" fmla="*/ 852066 w 852066"/>
              <a:gd name="connsiteY4" fmla="*/ 0 h 945642"/>
              <a:gd name="connsiteX5" fmla="*/ 852066 w 852066"/>
              <a:gd name="connsiteY5" fmla="*/ 330622 h 945642"/>
              <a:gd name="connsiteX6" fmla="*/ 848718 w 852066"/>
              <a:gd name="connsiteY6" fmla="*/ 329946 h 945642"/>
              <a:gd name="connsiteX7" fmla="*/ 753468 w 852066"/>
              <a:gd name="connsiteY7" fmla="*/ 425196 h 945642"/>
              <a:gd name="connsiteX8" fmla="*/ 848718 w 852066"/>
              <a:gd name="connsiteY8" fmla="*/ 520446 h 945642"/>
              <a:gd name="connsiteX9" fmla="*/ 852066 w 852066"/>
              <a:gd name="connsiteY9" fmla="*/ 519770 h 945642"/>
              <a:gd name="connsiteX10" fmla="*/ 852066 w 852066"/>
              <a:gd name="connsiteY10" fmla="*/ 850392 h 945642"/>
              <a:gd name="connsiteX11" fmla="*/ 518772 w 852066"/>
              <a:gd name="connsiteY11" fmla="*/ 850392 h 945642"/>
              <a:gd name="connsiteX12" fmla="*/ 423522 w 852066"/>
              <a:gd name="connsiteY12" fmla="*/ 945642 h 945642"/>
              <a:gd name="connsiteX13" fmla="*/ 328272 w 852066"/>
              <a:gd name="connsiteY13" fmla="*/ 850392 h 945642"/>
              <a:gd name="connsiteX14" fmla="*/ 0 w 852066"/>
              <a:gd name="connsiteY14" fmla="*/ 850392 h 94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2066" h="945642">
                <a:moveTo>
                  <a:pt x="0" y="0"/>
                </a:moveTo>
                <a:lnTo>
                  <a:pt x="329946" y="0"/>
                </a:lnTo>
                <a:cubicBezTo>
                  <a:pt x="329946" y="52605"/>
                  <a:pt x="372591" y="95250"/>
                  <a:pt x="425196" y="95250"/>
                </a:cubicBezTo>
                <a:cubicBezTo>
                  <a:pt x="477801" y="95250"/>
                  <a:pt x="520446" y="52605"/>
                  <a:pt x="520446" y="0"/>
                </a:cubicBezTo>
                <a:lnTo>
                  <a:pt x="852066" y="0"/>
                </a:lnTo>
                <a:lnTo>
                  <a:pt x="852066" y="330622"/>
                </a:lnTo>
                <a:lnTo>
                  <a:pt x="848718" y="329946"/>
                </a:lnTo>
                <a:cubicBezTo>
                  <a:pt x="796113" y="329946"/>
                  <a:pt x="753468" y="372591"/>
                  <a:pt x="753468" y="425196"/>
                </a:cubicBezTo>
                <a:cubicBezTo>
                  <a:pt x="753468" y="477801"/>
                  <a:pt x="796113" y="520446"/>
                  <a:pt x="848718" y="520446"/>
                </a:cubicBezTo>
                <a:lnTo>
                  <a:pt x="852066" y="519770"/>
                </a:lnTo>
                <a:lnTo>
                  <a:pt x="852066" y="850392"/>
                </a:lnTo>
                <a:lnTo>
                  <a:pt x="518772" y="850392"/>
                </a:lnTo>
                <a:cubicBezTo>
                  <a:pt x="518772" y="902997"/>
                  <a:pt x="476127" y="945642"/>
                  <a:pt x="423522" y="945642"/>
                </a:cubicBezTo>
                <a:cubicBezTo>
                  <a:pt x="370917" y="945642"/>
                  <a:pt x="328272" y="902997"/>
                  <a:pt x="328272" y="850392"/>
                </a:cubicBezTo>
                <a:lnTo>
                  <a:pt x="0" y="850392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177" name="Picture 17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264" r="24451" b="48896"/>
          <a:stretch/>
        </p:blipFill>
        <p:spPr>
          <a:xfrm>
            <a:off x="4904670" y="2334958"/>
            <a:ext cx="948990" cy="945642"/>
          </a:xfrm>
          <a:custGeom>
            <a:avLst/>
            <a:gdLst>
              <a:gd name="connsiteX0" fmla="*/ 96924 w 948990"/>
              <a:gd name="connsiteY0" fmla="*/ 0 h 945642"/>
              <a:gd name="connsiteX1" fmla="*/ 427707 w 948990"/>
              <a:gd name="connsiteY1" fmla="*/ 0 h 945642"/>
              <a:gd name="connsiteX2" fmla="*/ 522957 w 948990"/>
              <a:gd name="connsiteY2" fmla="*/ 95250 h 945642"/>
              <a:gd name="connsiteX3" fmla="*/ 618207 w 948990"/>
              <a:gd name="connsiteY3" fmla="*/ 0 h 945642"/>
              <a:gd name="connsiteX4" fmla="*/ 948990 w 948990"/>
              <a:gd name="connsiteY4" fmla="*/ 0 h 945642"/>
              <a:gd name="connsiteX5" fmla="*/ 948990 w 948990"/>
              <a:gd name="connsiteY5" fmla="*/ 330622 h 945642"/>
              <a:gd name="connsiteX6" fmla="*/ 945642 w 948990"/>
              <a:gd name="connsiteY6" fmla="*/ 329946 h 945642"/>
              <a:gd name="connsiteX7" fmla="*/ 850392 w 948990"/>
              <a:gd name="connsiteY7" fmla="*/ 425196 h 945642"/>
              <a:gd name="connsiteX8" fmla="*/ 945642 w 948990"/>
              <a:gd name="connsiteY8" fmla="*/ 520446 h 945642"/>
              <a:gd name="connsiteX9" fmla="*/ 948990 w 948990"/>
              <a:gd name="connsiteY9" fmla="*/ 519770 h 945642"/>
              <a:gd name="connsiteX10" fmla="*/ 948990 w 948990"/>
              <a:gd name="connsiteY10" fmla="*/ 850392 h 945642"/>
              <a:gd name="connsiteX11" fmla="*/ 617370 w 948990"/>
              <a:gd name="connsiteY11" fmla="*/ 850392 h 945642"/>
              <a:gd name="connsiteX12" fmla="*/ 522120 w 948990"/>
              <a:gd name="connsiteY12" fmla="*/ 945642 h 945642"/>
              <a:gd name="connsiteX13" fmla="*/ 426870 w 948990"/>
              <a:gd name="connsiteY13" fmla="*/ 850392 h 945642"/>
              <a:gd name="connsiteX14" fmla="*/ 96924 w 948990"/>
              <a:gd name="connsiteY14" fmla="*/ 850392 h 945642"/>
              <a:gd name="connsiteX15" fmla="*/ 96924 w 948990"/>
              <a:gd name="connsiteY15" fmla="*/ 520108 h 945642"/>
              <a:gd name="connsiteX16" fmla="*/ 95250 w 948990"/>
              <a:gd name="connsiteY16" fmla="*/ 520446 h 945642"/>
              <a:gd name="connsiteX17" fmla="*/ 0 w 948990"/>
              <a:gd name="connsiteY17" fmla="*/ 425196 h 945642"/>
              <a:gd name="connsiteX18" fmla="*/ 95250 w 948990"/>
              <a:gd name="connsiteY18" fmla="*/ 329946 h 945642"/>
              <a:gd name="connsiteX19" fmla="*/ 96924 w 948990"/>
              <a:gd name="connsiteY19" fmla="*/ 330284 h 94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8990" h="945642">
                <a:moveTo>
                  <a:pt x="96924" y="0"/>
                </a:moveTo>
                <a:lnTo>
                  <a:pt x="427707" y="0"/>
                </a:lnTo>
                <a:cubicBezTo>
                  <a:pt x="427707" y="52605"/>
                  <a:pt x="470352" y="95250"/>
                  <a:pt x="522957" y="95250"/>
                </a:cubicBezTo>
                <a:cubicBezTo>
                  <a:pt x="575562" y="95250"/>
                  <a:pt x="618207" y="52605"/>
                  <a:pt x="618207" y="0"/>
                </a:cubicBezTo>
                <a:lnTo>
                  <a:pt x="948990" y="0"/>
                </a:lnTo>
                <a:lnTo>
                  <a:pt x="948990" y="330622"/>
                </a:lnTo>
                <a:lnTo>
                  <a:pt x="945642" y="329946"/>
                </a:lnTo>
                <a:cubicBezTo>
                  <a:pt x="893037" y="329946"/>
                  <a:pt x="850392" y="372591"/>
                  <a:pt x="850392" y="425196"/>
                </a:cubicBezTo>
                <a:cubicBezTo>
                  <a:pt x="850392" y="477801"/>
                  <a:pt x="893037" y="520446"/>
                  <a:pt x="945642" y="520446"/>
                </a:cubicBezTo>
                <a:lnTo>
                  <a:pt x="948990" y="519770"/>
                </a:lnTo>
                <a:lnTo>
                  <a:pt x="948990" y="850392"/>
                </a:lnTo>
                <a:lnTo>
                  <a:pt x="617370" y="850392"/>
                </a:lnTo>
                <a:cubicBezTo>
                  <a:pt x="617370" y="902997"/>
                  <a:pt x="574725" y="945642"/>
                  <a:pt x="522120" y="945642"/>
                </a:cubicBezTo>
                <a:cubicBezTo>
                  <a:pt x="469515" y="945642"/>
                  <a:pt x="426870" y="902997"/>
                  <a:pt x="426870" y="850392"/>
                </a:cubicBezTo>
                <a:lnTo>
                  <a:pt x="96924" y="850392"/>
                </a:lnTo>
                <a:lnTo>
                  <a:pt x="96924" y="520108"/>
                </a:lnTo>
                <a:lnTo>
                  <a:pt x="95250" y="520446"/>
                </a:lnTo>
                <a:cubicBezTo>
                  <a:pt x="42645" y="520446"/>
                  <a:pt x="0" y="477801"/>
                  <a:pt x="0" y="425196"/>
                </a:cubicBezTo>
                <a:cubicBezTo>
                  <a:pt x="0" y="372591"/>
                  <a:pt x="42645" y="329946"/>
                  <a:pt x="95250" y="329946"/>
                </a:cubicBezTo>
                <a:lnTo>
                  <a:pt x="96924" y="33028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175" name="Picture 17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6" t="25264" r="47345" b="48896"/>
          <a:stretch/>
        </p:blipFill>
        <p:spPr>
          <a:xfrm>
            <a:off x="4536421" y="4091955"/>
            <a:ext cx="948990" cy="945642"/>
          </a:xfrm>
          <a:custGeom>
            <a:avLst/>
            <a:gdLst>
              <a:gd name="connsiteX0" fmla="*/ 96924 w 948990"/>
              <a:gd name="connsiteY0" fmla="*/ 0 h 945642"/>
              <a:gd name="connsiteX1" fmla="*/ 427707 w 948990"/>
              <a:gd name="connsiteY1" fmla="*/ 0 h 945642"/>
              <a:gd name="connsiteX2" fmla="*/ 522957 w 948990"/>
              <a:gd name="connsiteY2" fmla="*/ 95250 h 945642"/>
              <a:gd name="connsiteX3" fmla="*/ 618207 w 948990"/>
              <a:gd name="connsiteY3" fmla="*/ 0 h 945642"/>
              <a:gd name="connsiteX4" fmla="*/ 948990 w 948990"/>
              <a:gd name="connsiteY4" fmla="*/ 0 h 945642"/>
              <a:gd name="connsiteX5" fmla="*/ 948990 w 948990"/>
              <a:gd name="connsiteY5" fmla="*/ 330622 h 945642"/>
              <a:gd name="connsiteX6" fmla="*/ 945642 w 948990"/>
              <a:gd name="connsiteY6" fmla="*/ 329946 h 945642"/>
              <a:gd name="connsiteX7" fmla="*/ 850392 w 948990"/>
              <a:gd name="connsiteY7" fmla="*/ 425196 h 945642"/>
              <a:gd name="connsiteX8" fmla="*/ 945642 w 948990"/>
              <a:gd name="connsiteY8" fmla="*/ 520446 h 945642"/>
              <a:gd name="connsiteX9" fmla="*/ 948990 w 948990"/>
              <a:gd name="connsiteY9" fmla="*/ 519770 h 945642"/>
              <a:gd name="connsiteX10" fmla="*/ 948990 w 948990"/>
              <a:gd name="connsiteY10" fmla="*/ 850392 h 945642"/>
              <a:gd name="connsiteX11" fmla="*/ 617370 w 948990"/>
              <a:gd name="connsiteY11" fmla="*/ 850392 h 945642"/>
              <a:gd name="connsiteX12" fmla="*/ 522120 w 948990"/>
              <a:gd name="connsiteY12" fmla="*/ 945642 h 945642"/>
              <a:gd name="connsiteX13" fmla="*/ 426870 w 948990"/>
              <a:gd name="connsiteY13" fmla="*/ 850392 h 945642"/>
              <a:gd name="connsiteX14" fmla="*/ 96924 w 948990"/>
              <a:gd name="connsiteY14" fmla="*/ 850392 h 945642"/>
              <a:gd name="connsiteX15" fmla="*/ 96924 w 948990"/>
              <a:gd name="connsiteY15" fmla="*/ 520108 h 945642"/>
              <a:gd name="connsiteX16" fmla="*/ 95250 w 948990"/>
              <a:gd name="connsiteY16" fmla="*/ 520446 h 945642"/>
              <a:gd name="connsiteX17" fmla="*/ 0 w 948990"/>
              <a:gd name="connsiteY17" fmla="*/ 425196 h 945642"/>
              <a:gd name="connsiteX18" fmla="*/ 95250 w 948990"/>
              <a:gd name="connsiteY18" fmla="*/ 329946 h 945642"/>
              <a:gd name="connsiteX19" fmla="*/ 96924 w 948990"/>
              <a:gd name="connsiteY19" fmla="*/ 330284 h 94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48990" h="945642">
                <a:moveTo>
                  <a:pt x="96924" y="0"/>
                </a:moveTo>
                <a:lnTo>
                  <a:pt x="427707" y="0"/>
                </a:lnTo>
                <a:cubicBezTo>
                  <a:pt x="427707" y="52605"/>
                  <a:pt x="470352" y="95250"/>
                  <a:pt x="522957" y="95250"/>
                </a:cubicBezTo>
                <a:cubicBezTo>
                  <a:pt x="575562" y="95250"/>
                  <a:pt x="618207" y="52605"/>
                  <a:pt x="618207" y="0"/>
                </a:cubicBezTo>
                <a:lnTo>
                  <a:pt x="948990" y="0"/>
                </a:lnTo>
                <a:lnTo>
                  <a:pt x="948990" y="330622"/>
                </a:lnTo>
                <a:lnTo>
                  <a:pt x="945642" y="329946"/>
                </a:lnTo>
                <a:cubicBezTo>
                  <a:pt x="893037" y="329946"/>
                  <a:pt x="850392" y="372591"/>
                  <a:pt x="850392" y="425196"/>
                </a:cubicBezTo>
                <a:cubicBezTo>
                  <a:pt x="850392" y="477801"/>
                  <a:pt x="893037" y="520446"/>
                  <a:pt x="945642" y="520446"/>
                </a:cubicBezTo>
                <a:lnTo>
                  <a:pt x="948990" y="519770"/>
                </a:lnTo>
                <a:lnTo>
                  <a:pt x="948990" y="850392"/>
                </a:lnTo>
                <a:lnTo>
                  <a:pt x="617370" y="850392"/>
                </a:lnTo>
                <a:cubicBezTo>
                  <a:pt x="617370" y="902997"/>
                  <a:pt x="574725" y="945642"/>
                  <a:pt x="522120" y="945642"/>
                </a:cubicBezTo>
                <a:cubicBezTo>
                  <a:pt x="469515" y="945642"/>
                  <a:pt x="426870" y="902997"/>
                  <a:pt x="426870" y="850392"/>
                </a:cubicBezTo>
                <a:lnTo>
                  <a:pt x="96924" y="850392"/>
                </a:lnTo>
                <a:lnTo>
                  <a:pt x="96924" y="520108"/>
                </a:lnTo>
                <a:lnTo>
                  <a:pt x="95250" y="520446"/>
                </a:lnTo>
                <a:cubicBezTo>
                  <a:pt x="42645" y="520446"/>
                  <a:pt x="0" y="477801"/>
                  <a:pt x="0" y="425196"/>
                </a:cubicBezTo>
                <a:cubicBezTo>
                  <a:pt x="0" y="372591"/>
                  <a:pt x="42645" y="329946"/>
                  <a:pt x="95250" y="329946"/>
                </a:cubicBezTo>
                <a:lnTo>
                  <a:pt x="96924" y="33028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173" name="Picture 17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t="25264" r="70239" b="48896"/>
          <a:stretch/>
        </p:blipFill>
        <p:spPr>
          <a:xfrm>
            <a:off x="875828" y="2523744"/>
            <a:ext cx="852066" cy="945642"/>
          </a:xfrm>
          <a:custGeom>
            <a:avLst/>
            <a:gdLst>
              <a:gd name="connsiteX0" fmla="*/ 0 w 852066"/>
              <a:gd name="connsiteY0" fmla="*/ 0 h 945642"/>
              <a:gd name="connsiteX1" fmla="*/ 329109 w 852066"/>
              <a:gd name="connsiteY1" fmla="*/ 0 h 945642"/>
              <a:gd name="connsiteX2" fmla="*/ 424359 w 852066"/>
              <a:gd name="connsiteY2" fmla="*/ 95250 h 945642"/>
              <a:gd name="connsiteX3" fmla="*/ 519609 w 852066"/>
              <a:gd name="connsiteY3" fmla="*/ 0 h 945642"/>
              <a:gd name="connsiteX4" fmla="*/ 852066 w 852066"/>
              <a:gd name="connsiteY4" fmla="*/ 0 h 945642"/>
              <a:gd name="connsiteX5" fmla="*/ 852066 w 852066"/>
              <a:gd name="connsiteY5" fmla="*/ 330622 h 945642"/>
              <a:gd name="connsiteX6" fmla="*/ 848718 w 852066"/>
              <a:gd name="connsiteY6" fmla="*/ 329946 h 945642"/>
              <a:gd name="connsiteX7" fmla="*/ 753468 w 852066"/>
              <a:gd name="connsiteY7" fmla="*/ 425196 h 945642"/>
              <a:gd name="connsiteX8" fmla="*/ 848718 w 852066"/>
              <a:gd name="connsiteY8" fmla="*/ 520446 h 945642"/>
              <a:gd name="connsiteX9" fmla="*/ 852066 w 852066"/>
              <a:gd name="connsiteY9" fmla="*/ 519770 h 945642"/>
              <a:gd name="connsiteX10" fmla="*/ 852066 w 852066"/>
              <a:gd name="connsiteY10" fmla="*/ 850392 h 945642"/>
              <a:gd name="connsiteX11" fmla="*/ 520446 w 852066"/>
              <a:gd name="connsiteY11" fmla="*/ 850392 h 945642"/>
              <a:gd name="connsiteX12" fmla="*/ 425196 w 852066"/>
              <a:gd name="connsiteY12" fmla="*/ 945642 h 945642"/>
              <a:gd name="connsiteX13" fmla="*/ 329946 w 852066"/>
              <a:gd name="connsiteY13" fmla="*/ 850392 h 945642"/>
              <a:gd name="connsiteX14" fmla="*/ 0 w 852066"/>
              <a:gd name="connsiteY14" fmla="*/ 850392 h 94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2066" h="945642">
                <a:moveTo>
                  <a:pt x="0" y="0"/>
                </a:moveTo>
                <a:lnTo>
                  <a:pt x="329109" y="0"/>
                </a:lnTo>
                <a:cubicBezTo>
                  <a:pt x="329109" y="52605"/>
                  <a:pt x="371754" y="95250"/>
                  <a:pt x="424359" y="95250"/>
                </a:cubicBezTo>
                <a:cubicBezTo>
                  <a:pt x="476964" y="95250"/>
                  <a:pt x="519609" y="52605"/>
                  <a:pt x="519609" y="0"/>
                </a:cubicBezTo>
                <a:lnTo>
                  <a:pt x="852066" y="0"/>
                </a:lnTo>
                <a:lnTo>
                  <a:pt x="852066" y="330622"/>
                </a:lnTo>
                <a:lnTo>
                  <a:pt x="848718" y="329946"/>
                </a:lnTo>
                <a:cubicBezTo>
                  <a:pt x="796113" y="329946"/>
                  <a:pt x="753468" y="372591"/>
                  <a:pt x="753468" y="425196"/>
                </a:cubicBezTo>
                <a:cubicBezTo>
                  <a:pt x="753468" y="477801"/>
                  <a:pt x="796113" y="520446"/>
                  <a:pt x="848718" y="520446"/>
                </a:cubicBezTo>
                <a:lnTo>
                  <a:pt x="852066" y="519770"/>
                </a:lnTo>
                <a:lnTo>
                  <a:pt x="852066" y="850392"/>
                </a:lnTo>
                <a:lnTo>
                  <a:pt x="520446" y="850392"/>
                </a:lnTo>
                <a:cubicBezTo>
                  <a:pt x="520446" y="902997"/>
                  <a:pt x="477801" y="945642"/>
                  <a:pt x="425196" y="945642"/>
                </a:cubicBezTo>
                <a:cubicBezTo>
                  <a:pt x="372591" y="945642"/>
                  <a:pt x="329946" y="902997"/>
                  <a:pt x="329946" y="850392"/>
                </a:cubicBezTo>
                <a:lnTo>
                  <a:pt x="0" y="850392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171" name="Picture 1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5" t="2028" r="1557" b="72133"/>
          <a:stretch/>
        </p:blipFill>
        <p:spPr>
          <a:xfrm>
            <a:off x="3330080" y="1673352"/>
            <a:ext cx="948990" cy="945642"/>
          </a:xfrm>
          <a:custGeom>
            <a:avLst/>
            <a:gdLst>
              <a:gd name="connsiteX0" fmla="*/ 96924 w 948990"/>
              <a:gd name="connsiteY0" fmla="*/ 0 h 945642"/>
              <a:gd name="connsiteX1" fmla="*/ 948990 w 948990"/>
              <a:gd name="connsiteY1" fmla="*/ 0 h 945642"/>
              <a:gd name="connsiteX2" fmla="*/ 948990 w 948990"/>
              <a:gd name="connsiteY2" fmla="*/ 850392 h 945642"/>
              <a:gd name="connsiteX3" fmla="*/ 619044 w 948990"/>
              <a:gd name="connsiteY3" fmla="*/ 850392 h 945642"/>
              <a:gd name="connsiteX4" fmla="*/ 523794 w 948990"/>
              <a:gd name="connsiteY4" fmla="*/ 945642 h 945642"/>
              <a:gd name="connsiteX5" fmla="*/ 428544 w 948990"/>
              <a:gd name="connsiteY5" fmla="*/ 850392 h 945642"/>
              <a:gd name="connsiteX6" fmla="*/ 96924 w 948990"/>
              <a:gd name="connsiteY6" fmla="*/ 850392 h 945642"/>
              <a:gd name="connsiteX7" fmla="*/ 96924 w 948990"/>
              <a:gd name="connsiteY7" fmla="*/ 520108 h 945642"/>
              <a:gd name="connsiteX8" fmla="*/ 95250 w 948990"/>
              <a:gd name="connsiteY8" fmla="*/ 520446 h 945642"/>
              <a:gd name="connsiteX9" fmla="*/ 0 w 948990"/>
              <a:gd name="connsiteY9" fmla="*/ 425196 h 945642"/>
              <a:gd name="connsiteX10" fmla="*/ 95250 w 948990"/>
              <a:gd name="connsiteY10" fmla="*/ 329946 h 945642"/>
              <a:gd name="connsiteX11" fmla="*/ 96924 w 948990"/>
              <a:gd name="connsiteY11" fmla="*/ 330284 h 94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8990" h="945642">
                <a:moveTo>
                  <a:pt x="96924" y="0"/>
                </a:moveTo>
                <a:lnTo>
                  <a:pt x="948990" y="0"/>
                </a:lnTo>
                <a:lnTo>
                  <a:pt x="948990" y="850392"/>
                </a:lnTo>
                <a:lnTo>
                  <a:pt x="619044" y="850392"/>
                </a:lnTo>
                <a:cubicBezTo>
                  <a:pt x="619044" y="902997"/>
                  <a:pt x="576399" y="945642"/>
                  <a:pt x="523794" y="945642"/>
                </a:cubicBezTo>
                <a:cubicBezTo>
                  <a:pt x="471189" y="945642"/>
                  <a:pt x="428544" y="902997"/>
                  <a:pt x="428544" y="850392"/>
                </a:cubicBezTo>
                <a:lnTo>
                  <a:pt x="96924" y="850392"/>
                </a:lnTo>
                <a:lnTo>
                  <a:pt x="96924" y="520108"/>
                </a:lnTo>
                <a:lnTo>
                  <a:pt x="95250" y="520446"/>
                </a:lnTo>
                <a:cubicBezTo>
                  <a:pt x="42645" y="520446"/>
                  <a:pt x="0" y="477801"/>
                  <a:pt x="0" y="425196"/>
                </a:cubicBezTo>
                <a:cubicBezTo>
                  <a:pt x="0" y="372591"/>
                  <a:pt x="42645" y="329946"/>
                  <a:pt x="95250" y="329946"/>
                </a:cubicBezTo>
                <a:lnTo>
                  <a:pt x="96924" y="33028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169" name="Picture 16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28" r="24451" b="72133"/>
          <a:stretch/>
        </p:blipFill>
        <p:spPr>
          <a:xfrm>
            <a:off x="2479688" y="1673352"/>
            <a:ext cx="948990" cy="945642"/>
          </a:xfrm>
          <a:custGeom>
            <a:avLst/>
            <a:gdLst>
              <a:gd name="connsiteX0" fmla="*/ 96924 w 948990"/>
              <a:gd name="connsiteY0" fmla="*/ 0 h 945642"/>
              <a:gd name="connsiteX1" fmla="*/ 948990 w 948990"/>
              <a:gd name="connsiteY1" fmla="*/ 0 h 945642"/>
              <a:gd name="connsiteX2" fmla="*/ 948990 w 948990"/>
              <a:gd name="connsiteY2" fmla="*/ 330622 h 945642"/>
              <a:gd name="connsiteX3" fmla="*/ 945642 w 948990"/>
              <a:gd name="connsiteY3" fmla="*/ 329946 h 945642"/>
              <a:gd name="connsiteX4" fmla="*/ 850392 w 948990"/>
              <a:gd name="connsiteY4" fmla="*/ 425196 h 945642"/>
              <a:gd name="connsiteX5" fmla="*/ 945642 w 948990"/>
              <a:gd name="connsiteY5" fmla="*/ 520446 h 945642"/>
              <a:gd name="connsiteX6" fmla="*/ 948990 w 948990"/>
              <a:gd name="connsiteY6" fmla="*/ 519770 h 945642"/>
              <a:gd name="connsiteX7" fmla="*/ 948990 w 948990"/>
              <a:gd name="connsiteY7" fmla="*/ 850392 h 945642"/>
              <a:gd name="connsiteX8" fmla="*/ 618207 w 948990"/>
              <a:gd name="connsiteY8" fmla="*/ 850392 h 945642"/>
              <a:gd name="connsiteX9" fmla="*/ 522957 w 948990"/>
              <a:gd name="connsiteY9" fmla="*/ 945642 h 945642"/>
              <a:gd name="connsiteX10" fmla="*/ 427707 w 948990"/>
              <a:gd name="connsiteY10" fmla="*/ 850392 h 945642"/>
              <a:gd name="connsiteX11" fmla="*/ 96924 w 948990"/>
              <a:gd name="connsiteY11" fmla="*/ 850392 h 945642"/>
              <a:gd name="connsiteX12" fmla="*/ 96924 w 948990"/>
              <a:gd name="connsiteY12" fmla="*/ 520108 h 945642"/>
              <a:gd name="connsiteX13" fmla="*/ 95250 w 948990"/>
              <a:gd name="connsiteY13" fmla="*/ 520446 h 945642"/>
              <a:gd name="connsiteX14" fmla="*/ 0 w 948990"/>
              <a:gd name="connsiteY14" fmla="*/ 425196 h 945642"/>
              <a:gd name="connsiteX15" fmla="*/ 95250 w 948990"/>
              <a:gd name="connsiteY15" fmla="*/ 329946 h 945642"/>
              <a:gd name="connsiteX16" fmla="*/ 96924 w 948990"/>
              <a:gd name="connsiteY16" fmla="*/ 330284 h 94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8990" h="945642">
                <a:moveTo>
                  <a:pt x="96924" y="0"/>
                </a:moveTo>
                <a:lnTo>
                  <a:pt x="948990" y="0"/>
                </a:lnTo>
                <a:lnTo>
                  <a:pt x="948990" y="330622"/>
                </a:lnTo>
                <a:lnTo>
                  <a:pt x="945642" y="329946"/>
                </a:lnTo>
                <a:cubicBezTo>
                  <a:pt x="893037" y="329946"/>
                  <a:pt x="850392" y="372591"/>
                  <a:pt x="850392" y="425196"/>
                </a:cubicBezTo>
                <a:cubicBezTo>
                  <a:pt x="850392" y="477801"/>
                  <a:pt x="893037" y="520446"/>
                  <a:pt x="945642" y="520446"/>
                </a:cubicBezTo>
                <a:lnTo>
                  <a:pt x="948990" y="519770"/>
                </a:lnTo>
                <a:lnTo>
                  <a:pt x="948990" y="850392"/>
                </a:lnTo>
                <a:lnTo>
                  <a:pt x="618207" y="850392"/>
                </a:lnTo>
                <a:cubicBezTo>
                  <a:pt x="618207" y="902997"/>
                  <a:pt x="575562" y="945642"/>
                  <a:pt x="522957" y="945642"/>
                </a:cubicBezTo>
                <a:cubicBezTo>
                  <a:pt x="470352" y="945642"/>
                  <a:pt x="427707" y="902997"/>
                  <a:pt x="427707" y="850392"/>
                </a:cubicBezTo>
                <a:lnTo>
                  <a:pt x="96924" y="850392"/>
                </a:lnTo>
                <a:lnTo>
                  <a:pt x="96924" y="520108"/>
                </a:lnTo>
                <a:lnTo>
                  <a:pt x="95250" y="520446"/>
                </a:lnTo>
                <a:cubicBezTo>
                  <a:pt x="42645" y="520446"/>
                  <a:pt x="0" y="477801"/>
                  <a:pt x="0" y="425196"/>
                </a:cubicBezTo>
                <a:cubicBezTo>
                  <a:pt x="0" y="372591"/>
                  <a:pt x="42645" y="329946"/>
                  <a:pt x="95250" y="329946"/>
                </a:cubicBezTo>
                <a:lnTo>
                  <a:pt x="96924" y="33028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167" name="Picture 16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6" t="2028" r="47345" b="72133"/>
          <a:stretch/>
        </p:blipFill>
        <p:spPr>
          <a:xfrm>
            <a:off x="1629296" y="1673352"/>
            <a:ext cx="948990" cy="945642"/>
          </a:xfrm>
          <a:custGeom>
            <a:avLst/>
            <a:gdLst>
              <a:gd name="connsiteX0" fmla="*/ 96924 w 948990"/>
              <a:gd name="connsiteY0" fmla="*/ 0 h 945642"/>
              <a:gd name="connsiteX1" fmla="*/ 948990 w 948990"/>
              <a:gd name="connsiteY1" fmla="*/ 0 h 945642"/>
              <a:gd name="connsiteX2" fmla="*/ 948990 w 948990"/>
              <a:gd name="connsiteY2" fmla="*/ 330622 h 945642"/>
              <a:gd name="connsiteX3" fmla="*/ 945642 w 948990"/>
              <a:gd name="connsiteY3" fmla="*/ 329946 h 945642"/>
              <a:gd name="connsiteX4" fmla="*/ 850392 w 948990"/>
              <a:gd name="connsiteY4" fmla="*/ 425196 h 945642"/>
              <a:gd name="connsiteX5" fmla="*/ 945642 w 948990"/>
              <a:gd name="connsiteY5" fmla="*/ 520446 h 945642"/>
              <a:gd name="connsiteX6" fmla="*/ 948990 w 948990"/>
              <a:gd name="connsiteY6" fmla="*/ 519770 h 945642"/>
              <a:gd name="connsiteX7" fmla="*/ 948990 w 948990"/>
              <a:gd name="connsiteY7" fmla="*/ 850392 h 945642"/>
              <a:gd name="connsiteX8" fmla="*/ 618207 w 948990"/>
              <a:gd name="connsiteY8" fmla="*/ 850392 h 945642"/>
              <a:gd name="connsiteX9" fmla="*/ 522957 w 948990"/>
              <a:gd name="connsiteY9" fmla="*/ 945642 h 945642"/>
              <a:gd name="connsiteX10" fmla="*/ 427707 w 948990"/>
              <a:gd name="connsiteY10" fmla="*/ 850392 h 945642"/>
              <a:gd name="connsiteX11" fmla="*/ 96924 w 948990"/>
              <a:gd name="connsiteY11" fmla="*/ 850392 h 945642"/>
              <a:gd name="connsiteX12" fmla="*/ 96924 w 948990"/>
              <a:gd name="connsiteY12" fmla="*/ 520108 h 945642"/>
              <a:gd name="connsiteX13" fmla="*/ 95250 w 948990"/>
              <a:gd name="connsiteY13" fmla="*/ 520446 h 945642"/>
              <a:gd name="connsiteX14" fmla="*/ 0 w 948990"/>
              <a:gd name="connsiteY14" fmla="*/ 425196 h 945642"/>
              <a:gd name="connsiteX15" fmla="*/ 95250 w 948990"/>
              <a:gd name="connsiteY15" fmla="*/ 329946 h 945642"/>
              <a:gd name="connsiteX16" fmla="*/ 96924 w 948990"/>
              <a:gd name="connsiteY16" fmla="*/ 330284 h 94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8990" h="945642">
                <a:moveTo>
                  <a:pt x="96924" y="0"/>
                </a:moveTo>
                <a:lnTo>
                  <a:pt x="948990" y="0"/>
                </a:lnTo>
                <a:lnTo>
                  <a:pt x="948990" y="330622"/>
                </a:lnTo>
                <a:lnTo>
                  <a:pt x="945642" y="329946"/>
                </a:lnTo>
                <a:cubicBezTo>
                  <a:pt x="893037" y="329946"/>
                  <a:pt x="850392" y="372591"/>
                  <a:pt x="850392" y="425196"/>
                </a:cubicBezTo>
                <a:cubicBezTo>
                  <a:pt x="850392" y="477801"/>
                  <a:pt x="893037" y="520446"/>
                  <a:pt x="945642" y="520446"/>
                </a:cubicBezTo>
                <a:lnTo>
                  <a:pt x="948990" y="519770"/>
                </a:lnTo>
                <a:lnTo>
                  <a:pt x="948990" y="850392"/>
                </a:lnTo>
                <a:lnTo>
                  <a:pt x="618207" y="850392"/>
                </a:lnTo>
                <a:cubicBezTo>
                  <a:pt x="618207" y="902997"/>
                  <a:pt x="575562" y="945642"/>
                  <a:pt x="522957" y="945642"/>
                </a:cubicBezTo>
                <a:cubicBezTo>
                  <a:pt x="470352" y="945642"/>
                  <a:pt x="427707" y="902997"/>
                  <a:pt x="427707" y="850392"/>
                </a:cubicBezTo>
                <a:lnTo>
                  <a:pt x="96924" y="850392"/>
                </a:lnTo>
                <a:lnTo>
                  <a:pt x="96924" y="520108"/>
                </a:lnTo>
                <a:lnTo>
                  <a:pt x="95250" y="520446"/>
                </a:lnTo>
                <a:cubicBezTo>
                  <a:pt x="42645" y="520446"/>
                  <a:pt x="0" y="477801"/>
                  <a:pt x="0" y="425196"/>
                </a:cubicBezTo>
                <a:cubicBezTo>
                  <a:pt x="0" y="372591"/>
                  <a:pt x="42645" y="329946"/>
                  <a:pt x="95250" y="329946"/>
                </a:cubicBezTo>
                <a:lnTo>
                  <a:pt x="96924" y="330284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t="2028" r="70239" b="72133"/>
          <a:stretch/>
        </p:blipFill>
        <p:spPr>
          <a:xfrm>
            <a:off x="875828" y="1673352"/>
            <a:ext cx="852066" cy="945642"/>
          </a:xfrm>
          <a:custGeom>
            <a:avLst/>
            <a:gdLst>
              <a:gd name="connsiteX0" fmla="*/ 0 w 852066"/>
              <a:gd name="connsiteY0" fmla="*/ 0 h 945642"/>
              <a:gd name="connsiteX1" fmla="*/ 852066 w 852066"/>
              <a:gd name="connsiteY1" fmla="*/ 0 h 945642"/>
              <a:gd name="connsiteX2" fmla="*/ 852066 w 852066"/>
              <a:gd name="connsiteY2" fmla="*/ 330622 h 945642"/>
              <a:gd name="connsiteX3" fmla="*/ 848718 w 852066"/>
              <a:gd name="connsiteY3" fmla="*/ 329946 h 945642"/>
              <a:gd name="connsiteX4" fmla="*/ 753468 w 852066"/>
              <a:gd name="connsiteY4" fmla="*/ 425196 h 945642"/>
              <a:gd name="connsiteX5" fmla="*/ 848718 w 852066"/>
              <a:gd name="connsiteY5" fmla="*/ 520446 h 945642"/>
              <a:gd name="connsiteX6" fmla="*/ 852066 w 852066"/>
              <a:gd name="connsiteY6" fmla="*/ 519770 h 945642"/>
              <a:gd name="connsiteX7" fmla="*/ 852066 w 852066"/>
              <a:gd name="connsiteY7" fmla="*/ 850392 h 945642"/>
              <a:gd name="connsiteX8" fmla="*/ 519609 w 852066"/>
              <a:gd name="connsiteY8" fmla="*/ 850392 h 945642"/>
              <a:gd name="connsiteX9" fmla="*/ 424359 w 852066"/>
              <a:gd name="connsiteY9" fmla="*/ 945642 h 945642"/>
              <a:gd name="connsiteX10" fmla="*/ 329109 w 852066"/>
              <a:gd name="connsiteY10" fmla="*/ 850392 h 945642"/>
              <a:gd name="connsiteX11" fmla="*/ 0 w 852066"/>
              <a:gd name="connsiteY11" fmla="*/ 850392 h 94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2066" h="945642">
                <a:moveTo>
                  <a:pt x="0" y="0"/>
                </a:moveTo>
                <a:lnTo>
                  <a:pt x="852066" y="0"/>
                </a:lnTo>
                <a:lnTo>
                  <a:pt x="852066" y="330622"/>
                </a:lnTo>
                <a:lnTo>
                  <a:pt x="848718" y="329946"/>
                </a:lnTo>
                <a:cubicBezTo>
                  <a:pt x="796113" y="329946"/>
                  <a:pt x="753468" y="372591"/>
                  <a:pt x="753468" y="425196"/>
                </a:cubicBezTo>
                <a:cubicBezTo>
                  <a:pt x="753468" y="477801"/>
                  <a:pt x="796113" y="520446"/>
                  <a:pt x="848718" y="520446"/>
                </a:cubicBezTo>
                <a:lnTo>
                  <a:pt x="852066" y="519770"/>
                </a:lnTo>
                <a:lnTo>
                  <a:pt x="852066" y="850392"/>
                </a:lnTo>
                <a:lnTo>
                  <a:pt x="519609" y="850392"/>
                </a:lnTo>
                <a:cubicBezTo>
                  <a:pt x="519609" y="902997"/>
                  <a:pt x="476964" y="945642"/>
                  <a:pt x="424359" y="945642"/>
                </a:cubicBezTo>
                <a:cubicBezTo>
                  <a:pt x="371754" y="945642"/>
                  <a:pt x="329109" y="902997"/>
                  <a:pt x="329109" y="850392"/>
                </a:cubicBezTo>
                <a:lnTo>
                  <a:pt x="0" y="850392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096000" y="2618994"/>
            <a:ext cx="57818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complete jigsaw puzzles by trying to match patches that fit well with the surrounding data.</a:t>
            </a:r>
          </a:p>
          <a:p>
            <a:endParaRPr lang="en-US" dirty="0"/>
          </a:p>
          <a:p>
            <a:r>
              <a:rPr lang="en-US" dirty="0" smtClean="0"/>
              <a:t>We perform </a:t>
            </a:r>
            <a:r>
              <a:rPr lang="en-US" dirty="0" err="1" smtClean="0"/>
              <a:t>inpainting</a:t>
            </a:r>
            <a:r>
              <a:rPr lang="en-US" dirty="0" smtClean="0"/>
              <a:t> in a similar way, but teach a computer to </a:t>
            </a:r>
            <a:r>
              <a:rPr lang="en-US" i="1" u="sng" dirty="0" smtClean="0"/>
              <a:t>generate</a:t>
            </a:r>
            <a:r>
              <a:rPr lang="en-US" dirty="0" smtClean="0"/>
              <a:t> the missing jigsaw pieces, such that:</a:t>
            </a:r>
          </a:p>
          <a:p>
            <a:r>
              <a:rPr lang="en-US" dirty="0" smtClean="0"/>
              <a:t>1. The filled patches look structurally similar to rest of image</a:t>
            </a:r>
          </a:p>
          <a:p>
            <a:r>
              <a:rPr lang="en-US" dirty="0" smtClean="0"/>
              <a:t>2. The filled patches connect well to the rest of the image</a:t>
            </a:r>
          </a:p>
          <a:p>
            <a:r>
              <a:rPr lang="en-US" dirty="0" smtClean="0"/>
              <a:t>3. The filled images looks ‘plausible’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966701" y="2807779"/>
            <a:ext cx="1945470" cy="1966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150956" y="3016594"/>
            <a:ext cx="2453746" cy="13567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Inpainting</a:t>
            </a:r>
            <a:r>
              <a:rPr lang="en-GB" dirty="0"/>
              <a:t> is like a jigsaw puzzle without </a:t>
            </a:r>
            <a:r>
              <a:rPr lang="en-GB" dirty="0" smtClean="0"/>
              <a:t>pieces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8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slide 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CO2-template" id="{ED83384F-3E44-6641-97D3-57CCB38C49E6}" vid="{E1F08B4E-9815-0F45-A0DC-F6132D9F7AE5}"/>
    </a:ext>
  </a:extLst>
</a:theme>
</file>

<file path=ppt/theme/theme2.xml><?xml version="1.0" encoding="utf-8"?>
<a:theme xmlns:a="http://schemas.openxmlformats.org/drawingml/2006/main" name="Final slide 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CO2-template" id="{ED83384F-3E44-6641-97D3-57CCB38C49E6}" vid="{5AF7F9EB-86C1-914D-A340-09BB251111FA}"/>
    </a:ext>
  </a:extLst>
</a:theme>
</file>

<file path=ppt/theme/theme3.xml><?xml version="1.0" encoding="utf-8"?>
<a:theme xmlns:a="http://schemas.openxmlformats.org/drawingml/2006/main" name="Blank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CO2-template" id="{ED83384F-3E44-6641-97D3-57CCB38C49E6}" vid="{18DAA876-D41F-B545-8C1E-2E4B819FA1AF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1317</Words>
  <Application>Microsoft Office PowerPoint</Application>
  <PresentationFormat>Widescreen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Cambria Math</vt:lpstr>
      <vt:lpstr>Monaco</vt:lpstr>
      <vt:lpstr>Cover slide graphic</vt:lpstr>
      <vt:lpstr>Final slide graphic</vt:lpstr>
      <vt:lpstr>Blank slide master</vt:lpstr>
      <vt:lpstr>Custom Design</vt:lpstr>
      <vt:lpstr>Enhancing and Detecting CO2 Plumes in Satellite Images Using Computer Vision Denoising, Inpainting, and Ridge Tracing </vt:lpstr>
      <vt:lpstr>Content</vt:lpstr>
      <vt:lpstr>Background</vt:lpstr>
      <vt:lpstr>Denoising – example 1: hard thresholding</vt:lpstr>
      <vt:lpstr>Denoising – example 2: Wiener filtering</vt:lpstr>
      <vt:lpstr>Denoising – BM3D</vt:lpstr>
      <vt:lpstr>BM3D applied to satellite data</vt:lpstr>
      <vt:lpstr>BM3D applied to satellite data</vt:lpstr>
      <vt:lpstr>Inpainting is like a jigsaw puzzle without pieces</vt:lpstr>
      <vt:lpstr>Inpainting with a neural network</vt:lpstr>
      <vt:lpstr>Example application on satellite data</vt:lpstr>
      <vt:lpstr>Example application on satellite data</vt:lpstr>
      <vt:lpstr>Neurite detection</vt:lpstr>
      <vt:lpstr>Plume detection</vt:lpstr>
      <vt:lpstr>Plume detection</vt:lpstr>
      <vt:lpstr>Plume detection</vt:lpstr>
      <vt:lpstr>Discussion &amp; Conclusion</vt:lpstr>
      <vt:lpstr>References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 Gasbarra</dc:creator>
  <cp:lastModifiedBy>Koene, Erik</cp:lastModifiedBy>
  <cp:revision>79</cp:revision>
  <dcterms:created xsi:type="dcterms:W3CDTF">2021-11-10T13:54:30Z</dcterms:created>
  <dcterms:modified xsi:type="dcterms:W3CDTF">2021-11-19T10:39:35Z</dcterms:modified>
</cp:coreProperties>
</file>